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40_72F908D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15" r:id="rId3"/>
  </p:sldMasterIdLst>
  <p:notesMasterIdLst>
    <p:notesMasterId r:id="rId13"/>
  </p:notesMasterIdLst>
  <p:sldIdLst>
    <p:sldId id="319" r:id="rId4"/>
    <p:sldId id="314" r:id="rId5"/>
    <p:sldId id="271" r:id="rId6"/>
    <p:sldId id="257" r:id="rId7"/>
    <p:sldId id="322" r:id="rId8"/>
    <p:sldId id="317" r:id="rId9"/>
    <p:sldId id="320" r:id="rId10"/>
    <p:sldId id="321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D7E204-8B85-67E8-B4F1-3130EC821684}" name="Adele Wilkinson" initials="AW" userId="S::adele.wilkinson@barnardos.org.uk::d3cbdba6-10fd-42e9-b55c-66e603e8fcb8" providerId="AD"/>
  <p188:author id="{148CA36E-152E-2B1E-E228-A9C288ACAFA9}" name="Debbie Moss" initials="" userId="S::debbie.moss@barnardos.org.uk::0f11a50a-e5a0-465a-9b25-1dfc6a6735dd" providerId="AD"/>
  <p188:author id="{72896EED-6E94-7ED7-E4BE-D952510F7C71}" name="Nikki Hall" initials="NH" userId="S::nikki.hall@barnardos.org.uk::1ae04b13-ba89-4955-abc1-f38e18a250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4C8F2-B8F5-BE41-8982-A01879AC5FA2}" v="1693" dt="2024-06-13T11:29:15.622"/>
    <p1510:client id="{388852A4-F0EE-3003-5DCD-1C8EDA4F3E9F}" v="989" dt="2024-06-13T08:39:48.524"/>
    <p1510:client id="{83A513C5-27C2-6EBA-8E5B-13E05ADE78B0}" v="26" dt="2024-06-13T08:42:43.399"/>
    <p1510:client id="{A66C1928-98FE-D7B0-C7CB-81B17C58CD94}" v="69" dt="2024-06-13T14:47:27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modernComment_140_72F908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B6EEE0-62FA-9746-A9CB-918967EC121A}" authorId="{148CA36E-152E-2B1E-E228-A9C288ACAFA9}" status="resolved" created="2024-06-13T11:29:41.42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28923351" sldId="320"/>
      <ac:spMk id="3" creationId="{FB9DC827-C39B-05E8-6AB8-692A23B0DB88}"/>
      <ac:txMk cp="1" len="217">
        <ac:context len="262" hash="125542694"/>
      </ac:txMk>
    </ac:txMkLst>
    <p188:pos x="5876532" y="761589"/>
    <p188:txBody>
      <a:bodyPr/>
      <a:lstStyle/>
      <a:p>
        <a:r>
          <a:rPr lang="en-US"/>
          <a:t>[@Nikki Hall] could we embed the social media animation or at least the picture with the link please?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13T12:57:59.725" authorId="{72896EED-6E94-7ED7-E4BE-D952510F7C71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01FB7-C287-A845-BCC6-979C08A0BC6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69E25-B81D-C245-8E30-7EB96559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69E25-B81D-C245-8E30-7EB965591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69E25-B81D-C245-8E30-7EB965591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DD44-ECC6-8376-B9B8-3F1D919CF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924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73454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B65CCE-7C6E-0E17-BA81-00BB47206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594154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E72ED2-A383-55AF-4C6F-23C85A7029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878" y="2709827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7F532F-CC95-E894-5D3D-C78631C4A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583999"/>
            <a:ext cx="7315803" cy="8583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1DE092E-0255-8BA5-2A20-35F444A0F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3241" y="4594154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4E19B4F7-06E5-1811-BBC3-41568C26D1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9319" y="2709827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8D657F-990D-33B0-E4CD-DCE59EEE6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4682" y="4594153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7A13C89-8682-6141-BD0E-7CD55CEE60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0760" y="2709826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D92AB67-3463-8A04-1FE9-51CD9CCE78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6122" y="4590930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95CD27-8765-6E1E-6BB1-E71CF16E37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12200" y="2706603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9157150"/>
      </p:ext>
    </p:extLst>
  </p:cSld>
  <p:clrMapOvr>
    <a:masterClrMapping/>
  </p:clrMapOvr>
  <p:transition>
    <p:fade/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C76D90-A391-A841-0400-64945F2356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8086" y="377825"/>
            <a:ext cx="5626145" cy="6073200"/>
          </a:xfrm>
          <a:custGeom>
            <a:avLst/>
            <a:gdLst>
              <a:gd name="connsiteX0" fmla="*/ 0 w 5626145"/>
              <a:gd name="connsiteY0" fmla="*/ 0 h 6073200"/>
              <a:gd name="connsiteX1" fmla="*/ 5626145 w 5626145"/>
              <a:gd name="connsiteY1" fmla="*/ 140583 h 6073200"/>
              <a:gd name="connsiteX2" fmla="*/ 5242353 w 5626145"/>
              <a:gd name="connsiteY2" fmla="*/ 5804686 h 6073200"/>
              <a:gd name="connsiteX3" fmla="*/ 635437 w 5626145"/>
              <a:gd name="connsiteY3" fmla="*/ 6073200 h 60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6145" h="6073200">
                <a:moveTo>
                  <a:pt x="0" y="0"/>
                </a:moveTo>
                <a:lnTo>
                  <a:pt x="5626145" y="140583"/>
                </a:lnTo>
                <a:lnTo>
                  <a:pt x="5242353" y="5804686"/>
                </a:lnTo>
                <a:lnTo>
                  <a:pt x="635437" y="607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9125"/>
            <a:ext cx="4500000" cy="4143374"/>
          </a:xfrm>
        </p:spPr>
        <p:txBody>
          <a:bodyPr anchor="t"/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68190"/>
      </p:ext>
    </p:extLst>
  </p:cSld>
  <p:clrMapOvr>
    <a:masterClrMapping/>
  </p:clrMapOvr>
  <p:transition>
    <p:fade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BE992B-7703-AD79-8657-D5B9012B3F07}"/>
              </a:ext>
            </a:extLst>
          </p:cNvPr>
          <p:cNvSpPr/>
          <p:nvPr userDrawn="1"/>
        </p:nvSpPr>
        <p:spPr>
          <a:xfrm>
            <a:off x="0" y="0"/>
            <a:ext cx="4982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AB3097F-43C6-2EF8-8129-D71260895282}"/>
              </a:ext>
            </a:extLst>
          </p:cNvPr>
          <p:cNvSpPr>
            <a:spLocks/>
          </p:cNvSpPr>
          <p:nvPr userDrawn="1"/>
        </p:nvSpPr>
        <p:spPr bwMode="auto">
          <a:xfrm>
            <a:off x="0" y="5921375"/>
            <a:ext cx="12192000" cy="936625"/>
          </a:xfrm>
          <a:custGeom>
            <a:avLst/>
            <a:gdLst>
              <a:gd name="T0" fmla="*/ 13608 w 13608"/>
              <a:gd name="T1" fmla="*/ 3 h 1045"/>
              <a:gd name="T2" fmla="*/ 13608 w 13608"/>
              <a:gd name="T3" fmla="*/ 1045 h 1045"/>
              <a:gd name="T4" fmla="*/ 0 w 13608"/>
              <a:gd name="T5" fmla="*/ 1045 h 1045"/>
              <a:gd name="T6" fmla="*/ 0 w 13608"/>
              <a:gd name="T7" fmla="*/ 99 h 1045"/>
              <a:gd name="T8" fmla="*/ 35 w 13608"/>
              <a:gd name="T9" fmla="*/ 100 h 1045"/>
              <a:gd name="T10" fmla="*/ 544 w 13608"/>
              <a:gd name="T11" fmla="*/ 0 h 1045"/>
              <a:gd name="T12" fmla="*/ 1054 w 13608"/>
              <a:gd name="T13" fmla="*/ 100 h 1045"/>
              <a:gd name="T14" fmla="*/ 1564 w 13608"/>
              <a:gd name="T15" fmla="*/ 0 h 1045"/>
              <a:gd name="T16" fmla="*/ 2074 w 13608"/>
              <a:gd name="T17" fmla="*/ 100 h 1045"/>
              <a:gd name="T18" fmla="*/ 2584 w 13608"/>
              <a:gd name="T19" fmla="*/ 0 h 1045"/>
              <a:gd name="T20" fmla="*/ 3094 w 13608"/>
              <a:gd name="T21" fmla="*/ 100 h 1045"/>
              <a:gd name="T22" fmla="*/ 3604 w 13608"/>
              <a:gd name="T23" fmla="*/ 0 h 1045"/>
              <a:gd name="T24" fmla="*/ 4113 w 13608"/>
              <a:gd name="T25" fmla="*/ 100 h 1045"/>
              <a:gd name="T26" fmla="*/ 4623 w 13608"/>
              <a:gd name="T27" fmla="*/ 0 h 1045"/>
              <a:gd name="T28" fmla="*/ 5133 w 13608"/>
              <a:gd name="T29" fmla="*/ 100 h 1045"/>
              <a:gd name="T30" fmla="*/ 5354 w 13608"/>
              <a:gd name="T31" fmla="*/ 0 h 1045"/>
              <a:gd name="T32" fmla="*/ 5575 w 13608"/>
              <a:gd name="T33" fmla="*/ 100 h 1045"/>
              <a:gd name="T34" fmla="*/ 5797 w 13608"/>
              <a:gd name="T35" fmla="*/ 0 h 1045"/>
              <a:gd name="T36" fmla="*/ 6018 w 13608"/>
              <a:gd name="T37" fmla="*/ 100 h 1045"/>
              <a:gd name="T38" fmla="*/ 6239 w 13608"/>
              <a:gd name="T39" fmla="*/ 0 h 1045"/>
              <a:gd name="T40" fmla="*/ 6460 w 13608"/>
              <a:gd name="T41" fmla="*/ 100 h 1045"/>
              <a:gd name="T42" fmla="*/ 6681 w 13608"/>
              <a:gd name="T43" fmla="*/ 0 h 1045"/>
              <a:gd name="T44" fmla="*/ 6902 w 13608"/>
              <a:gd name="T45" fmla="*/ 100 h 1045"/>
              <a:gd name="T46" fmla="*/ 7124 w 13608"/>
              <a:gd name="T47" fmla="*/ 0 h 1045"/>
              <a:gd name="T48" fmla="*/ 7345 w 13608"/>
              <a:gd name="T49" fmla="*/ 100 h 1045"/>
              <a:gd name="T50" fmla="*/ 7566 w 13608"/>
              <a:gd name="T51" fmla="*/ 0 h 1045"/>
              <a:gd name="T52" fmla="*/ 8158 w 13608"/>
              <a:gd name="T53" fmla="*/ 100 h 1045"/>
              <a:gd name="T54" fmla="*/ 8751 w 13608"/>
              <a:gd name="T55" fmla="*/ 0 h 1045"/>
              <a:gd name="T56" fmla="*/ 9344 w 13608"/>
              <a:gd name="T57" fmla="*/ 100 h 1045"/>
              <a:gd name="T58" fmla="*/ 9936 w 13608"/>
              <a:gd name="T59" fmla="*/ 0 h 1045"/>
              <a:gd name="T60" fmla="*/ 10529 w 13608"/>
              <a:gd name="T61" fmla="*/ 100 h 1045"/>
              <a:gd name="T62" fmla="*/ 11121 w 13608"/>
              <a:gd name="T63" fmla="*/ 0 h 1045"/>
              <a:gd name="T64" fmla="*/ 11713 w 13608"/>
              <a:gd name="T65" fmla="*/ 100 h 1045"/>
              <a:gd name="T66" fmla="*/ 12306 w 13608"/>
              <a:gd name="T67" fmla="*/ 0 h 1045"/>
              <a:gd name="T68" fmla="*/ 12898 w 13608"/>
              <a:gd name="T69" fmla="*/ 100 h 1045"/>
              <a:gd name="T70" fmla="*/ 13491 w 13608"/>
              <a:gd name="T71" fmla="*/ 0 h 1045"/>
              <a:gd name="T72" fmla="*/ 13608 w 13608"/>
              <a:gd name="T73" fmla="*/ 3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08" h="1045">
                <a:moveTo>
                  <a:pt x="13608" y="3"/>
                </a:moveTo>
                <a:cubicBezTo>
                  <a:pt x="13608" y="1045"/>
                  <a:pt x="13608" y="1045"/>
                  <a:pt x="13608" y="1045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0" y="99"/>
                  <a:pt x="0" y="99"/>
                  <a:pt x="0" y="99"/>
                </a:cubicBezTo>
                <a:cubicBezTo>
                  <a:pt x="11" y="99"/>
                  <a:pt x="23" y="100"/>
                  <a:pt x="35" y="100"/>
                </a:cubicBezTo>
                <a:cubicBezTo>
                  <a:pt x="289" y="100"/>
                  <a:pt x="289" y="0"/>
                  <a:pt x="544" y="0"/>
                </a:cubicBezTo>
                <a:cubicBezTo>
                  <a:pt x="799" y="0"/>
                  <a:pt x="799" y="100"/>
                  <a:pt x="1054" y="100"/>
                </a:cubicBezTo>
                <a:cubicBezTo>
                  <a:pt x="1309" y="100"/>
                  <a:pt x="1309" y="0"/>
                  <a:pt x="1564" y="0"/>
                </a:cubicBezTo>
                <a:cubicBezTo>
                  <a:pt x="1819" y="0"/>
                  <a:pt x="1819" y="100"/>
                  <a:pt x="2074" y="100"/>
                </a:cubicBezTo>
                <a:cubicBezTo>
                  <a:pt x="2329" y="100"/>
                  <a:pt x="2329" y="0"/>
                  <a:pt x="2584" y="0"/>
                </a:cubicBezTo>
                <a:cubicBezTo>
                  <a:pt x="2839" y="0"/>
                  <a:pt x="2839" y="100"/>
                  <a:pt x="3094" y="100"/>
                </a:cubicBezTo>
                <a:cubicBezTo>
                  <a:pt x="3349" y="100"/>
                  <a:pt x="3349" y="0"/>
                  <a:pt x="3604" y="0"/>
                </a:cubicBezTo>
                <a:cubicBezTo>
                  <a:pt x="3858" y="0"/>
                  <a:pt x="3858" y="100"/>
                  <a:pt x="4113" y="100"/>
                </a:cubicBezTo>
                <a:cubicBezTo>
                  <a:pt x="4368" y="100"/>
                  <a:pt x="4368" y="0"/>
                  <a:pt x="4623" y="0"/>
                </a:cubicBezTo>
                <a:cubicBezTo>
                  <a:pt x="4878" y="0"/>
                  <a:pt x="4878" y="100"/>
                  <a:pt x="5133" y="100"/>
                </a:cubicBezTo>
                <a:cubicBezTo>
                  <a:pt x="5244" y="100"/>
                  <a:pt x="5244" y="0"/>
                  <a:pt x="5354" y="0"/>
                </a:cubicBezTo>
                <a:cubicBezTo>
                  <a:pt x="5465" y="0"/>
                  <a:pt x="5465" y="100"/>
                  <a:pt x="5575" y="100"/>
                </a:cubicBezTo>
                <a:cubicBezTo>
                  <a:pt x="5686" y="100"/>
                  <a:pt x="5686" y="0"/>
                  <a:pt x="5797" y="0"/>
                </a:cubicBezTo>
                <a:cubicBezTo>
                  <a:pt x="5907" y="0"/>
                  <a:pt x="5907" y="100"/>
                  <a:pt x="6018" y="100"/>
                </a:cubicBezTo>
                <a:cubicBezTo>
                  <a:pt x="6128" y="100"/>
                  <a:pt x="6128" y="0"/>
                  <a:pt x="6239" y="0"/>
                </a:cubicBezTo>
                <a:cubicBezTo>
                  <a:pt x="6350" y="0"/>
                  <a:pt x="6350" y="100"/>
                  <a:pt x="6460" y="100"/>
                </a:cubicBezTo>
                <a:cubicBezTo>
                  <a:pt x="6571" y="100"/>
                  <a:pt x="6571" y="0"/>
                  <a:pt x="6681" y="0"/>
                </a:cubicBezTo>
                <a:cubicBezTo>
                  <a:pt x="6792" y="0"/>
                  <a:pt x="6792" y="100"/>
                  <a:pt x="6902" y="100"/>
                </a:cubicBezTo>
                <a:cubicBezTo>
                  <a:pt x="7013" y="100"/>
                  <a:pt x="7013" y="0"/>
                  <a:pt x="7124" y="0"/>
                </a:cubicBezTo>
                <a:cubicBezTo>
                  <a:pt x="7234" y="0"/>
                  <a:pt x="7234" y="100"/>
                  <a:pt x="7345" y="100"/>
                </a:cubicBezTo>
                <a:cubicBezTo>
                  <a:pt x="7455" y="100"/>
                  <a:pt x="7455" y="0"/>
                  <a:pt x="7566" y="0"/>
                </a:cubicBezTo>
                <a:cubicBezTo>
                  <a:pt x="7862" y="0"/>
                  <a:pt x="7862" y="100"/>
                  <a:pt x="8158" y="100"/>
                </a:cubicBezTo>
                <a:cubicBezTo>
                  <a:pt x="8455" y="100"/>
                  <a:pt x="8455" y="0"/>
                  <a:pt x="8751" y="0"/>
                </a:cubicBezTo>
                <a:cubicBezTo>
                  <a:pt x="9047" y="0"/>
                  <a:pt x="9047" y="100"/>
                  <a:pt x="9344" y="100"/>
                </a:cubicBezTo>
                <a:cubicBezTo>
                  <a:pt x="9640" y="100"/>
                  <a:pt x="9640" y="0"/>
                  <a:pt x="9936" y="0"/>
                </a:cubicBezTo>
                <a:cubicBezTo>
                  <a:pt x="10232" y="0"/>
                  <a:pt x="10232" y="100"/>
                  <a:pt x="10529" y="100"/>
                </a:cubicBezTo>
                <a:cubicBezTo>
                  <a:pt x="10825" y="100"/>
                  <a:pt x="10825" y="0"/>
                  <a:pt x="11121" y="0"/>
                </a:cubicBezTo>
                <a:cubicBezTo>
                  <a:pt x="11417" y="0"/>
                  <a:pt x="11417" y="100"/>
                  <a:pt x="11713" y="100"/>
                </a:cubicBezTo>
                <a:cubicBezTo>
                  <a:pt x="12010" y="100"/>
                  <a:pt x="12010" y="0"/>
                  <a:pt x="12306" y="0"/>
                </a:cubicBezTo>
                <a:cubicBezTo>
                  <a:pt x="12602" y="0"/>
                  <a:pt x="12602" y="100"/>
                  <a:pt x="12898" y="100"/>
                </a:cubicBezTo>
                <a:cubicBezTo>
                  <a:pt x="13195" y="100"/>
                  <a:pt x="13195" y="0"/>
                  <a:pt x="13491" y="0"/>
                </a:cubicBezTo>
                <a:cubicBezTo>
                  <a:pt x="13536" y="0"/>
                  <a:pt x="13575" y="1"/>
                  <a:pt x="13608" y="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C6A83-0601-B6FA-8B6A-422D30263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6"/>
          <a:stretch/>
        </p:blipFill>
        <p:spPr>
          <a:xfrm>
            <a:off x="10142406" y="6192945"/>
            <a:ext cx="1617793" cy="397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940D1-0A80-812B-8F5D-6F3C98B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755649"/>
            <a:ext cx="3866185" cy="158784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692E-6A27-0F5C-1768-5EAD3389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D0E-C4FB-29A8-90CE-F539A8D7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6D49E5-BCA4-FA9A-B420-106A3F099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2394001"/>
            <a:ext cx="3866185" cy="3638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F3E592-69D1-0C7A-C647-EC9FA78AA9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940000" y="755649"/>
            <a:ext cx="5820200" cy="44974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E95F21-021C-25F8-8CE6-CB27C4D9D6E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0000" y="1205396"/>
            <a:ext cx="5820200" cy="4827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C33086-4E03-4653-A912-E3E5A41B09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378000"/>
            <a:ext cx="3866184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947019"/>
      </p:ext>
    </p:extLst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2EED5E-D2D7-DC0C-7A31-1AEF937A0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200" y="0"/>
            <a:ext cx="7666800" cy="6858000"/>
          </a:xfrm>
          <a:custGeom>
            <a:avLst/>
            <a:gdLst>
              <a:gd name="connsiteX0" fmla="*/ 0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0 w 7666800"/>
              <a:gd name="connsiteY4" fmla="*/ 0 h 6858000"/>
              <a:gd name="connsiteX0" fmla="*/ 372331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372331 w 7666800"/>
              <a:gd name="connsiteY4" fmla="*/ 0 h 6858000"/>
              <a:gd name="connsiteX0" fmla="*/ 394233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394233 w 76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800" h="6858000">
                <a:moveTo>
                  <a:pt x="394233" y="0"/>
                </a:moveTo>
                <a:lnTo>
                  <a:pt x="7666800" y="0"/>
                </a:lnTo>
                <a:lnTo>
                  <a:pt x="7666800" y="6858000"/>
                </a:lnTo>
                <a:lnTo>
                  <a:pt x="0" y="6858000"/>
                </a:lnTo>
                <a:lnTo>
                  <a:pt x="39423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940D1-0A80-812B-8F5D-6F3C98B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755650"/>
            <a:ext cx="3866184" cy="11334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692E-6A27-0F5C-1768-5EAD3389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D0E-C4FB-29A8-90CE-F539A8D7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6D49E5-BCA4-FA9A-B420-106A3F099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889125"/>
            <a:ext cx="3866184" cy="4143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47237E1-ED3C-BBAD-3E27-37E633F05A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378000"/>
            <a:ext cx="3866184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432533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A0BFAB-804D-0263-077E-CACA6A955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" y="755650"/>
            <a:ext cx="2474913" cy="2673350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Bef>
                <a:spcPts val="1417"/>
              </a:spcBef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778DA-85B6-B21E-0C46-B6255F48668F}"/>
              </a:ext>
            </a:extLst>
          </p:cNvPr>
          <p:cNvSpPr txBox="1"/>
          <p:nvPr userDrawn="1"/>
        </p:nvSpPr>
        <p:spPr>
          <a:xfrm>
            <a:off x="431800" y="5623199"/>
            <a:ext cx="4352982" cy="6297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2"/>
                </a:solidFill>
              </a:rPr>
              <a:t>Barnardo House, Tanners Lane, Barkingside,</a:t>
            </a:r>
          </a:p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2"/>
                </a:solidFill>
              </a:rPr>
              <a:t>Ilford, Essex IG6 1QG | Tel: 020 8550 8822</a:t>
            </a:r>
          </a:p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en-US" sz="800">
                <a:solidFill>
                  <a:schemeClr val="tx2"/>
                </a:solidFill>
              </a:rPr>
              <a:t>Barnardo’s Registered Charity Nos.216250 and SC037605 24413AM23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46112-23F5-7895-3FE3-47E403AC3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127" y="5488289"/>
            <a:ext cx="5030945" cy="7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3657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2F69-0248-B38A-AF3E-578A59F9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62E59-D830-7F3F-849A-39123B06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3C584-755C-7333-643D-07FBCBC8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38629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6DA38-8DAA-8C54-4E22-B3B45AEB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FDEC-F364-F6A9-FF34-4F344A9B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5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DD44-ECC6-8376-B9B8-3F1D919CF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924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A554C-C8DC-6052-1B6A-AE1E04F28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440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DD44-ECC6-8376-B9B8-3F1D919CF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852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A554C-C8DC-6052-1B6A-AE1E04F28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440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467-C06A-3F7D-16FA-F5603B67B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90000"/>
            <a:ext cx="3960000" cy="3844050"/>
          </a:xfrm>
        </p:spPr>
        <p:txBody>
          <a:bodyPr/>
          <a:lstStyle>
            <a:lvl1pPr>
              <a:spcAft>
                <a:spcPts val="1200"/>
              </a:spcAft>
              <a:tabLst>
                <a:tab pos="3944938" algn="r"/>
              </a:tabLst>
              <a:defRPr/>
            </a:lvl1pPr>
            <a:lvl2pPr>
              <a:spcAft>
                <a:spcPts val="1200"/>
              </a:spcAft>
              <a:tabLst>
                <a:tab pos="3944938" algn="r"/>
              </a:tabLst>
              <a:defRPr/>
            </a:lvl2pPr>
            <a:lvl3pPr>
              <a:spcAft>
                <a:spcPts val="1200"/>
              </a:spcAft>
              <a:tabLst>
                <a:tab pos="3944938" algn="r"/>
              </a:tabLst>
              <a:defRPr/>
            </a:lvl3pPr>
            <a:lvl4pPr>
              <a:spcAft>
                <a:spcPts val="1200"/>
              </a:spcAft>
              <a:tabLst>
                <a:tab pos="3944938" algn="r"/>
              </a:tabLst>
              <a:defRPr/>
            </a:lvl4pPr>
            <a:lvl5pPr>
              <a:spcAft>
                <a:spcPts val="1200"/>
              </a:spcAft>
              <a:tabLst>
                <a:tab pos="3944938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E88E78-C99B-A5AB-4A80-881373FCF8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4000" y="1907462"/>
            <a:ext cx="3960000" cy="3844050"/>
          </a:xfrm>
        </p:spPr>
        <p:txBody>
          <a:bodyPr/>
          <a:lstStyle>
            <a:lvl1pPr>
              <a:spcAft>
                <a:spcPts val="1200"/>
              </a:spcAft>
              <a:tabLst>
                <a:tab pos="3944938" algn="r"/>
              </a:tabLst>
              <a:defRPr/>
            </a:lvl1pPr>
            <a:lvl2pPr>
              <a:spcAft>
                <a:spcPts val="1200"/>
              </a:spcAft>
              <a:tabLst>
                <a:tab pos="3944938" algn="r"/>
              </a:tabLst>
              <a:defRPr/>
            </a:lvl2pPr>
            <a:lvl3pPr>
              <a:spcAft>
                <a:spcPts val="1200"/>
              </a:spcAft>
              <a:tabLst>
                <a:tab pos="3944938" algn="r"/>
              </a:tabLst>
              <a:defRPr/>
            </a:lvl3pPr>
            <a:lvl4pPr>
              <a:spcAft>
                <a:spcPts val="1200"/>
              </a:spcAft>
              <a:tabLst>
                <a:tab pos="3944938" algn="r"/>
              </a:tabLst>
              <a:defRPr/>
            </a:lvl4pPr>
            <a:lvl5pPr>
              <a:spcAft>
                <a:spcPts val="1200"/>
              </a:spcAft>
              <a:tabLst>
                <a:tab pos="3944938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19710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467-C06A-3F7D-16FA-F5603B67B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14917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768351"/>
            <a:ext cx="5664200" cy="3223932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84CF-6851-5ADE-B1B0-B826B5BF1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4213413"/>
            <a:ext cx="5664200" cy="1876238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19539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righ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768351"/>
            <a:ext cx="5664200" cy="3223932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84CF-6851-5ADE-B1B0-B826B5BF1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4213413"/>
            <a:ext cx="5664200" cy="18762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710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3777-EB50-F68F-DCCA-7BB340E1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8D99-7799-722F-9E16-8F60522F0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89125"/>
            <a:ext cx="4932000" cy="384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5341-1043-AA89-E3D5-F77D47842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9125"/>
            <a:ext cx="4932000" cy="3844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E8D71-50B5-BC37-BB53-D67829E8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4DFD8-53BB-834A-0375-A7D311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F2F456-EB64-7734-9CFA-0C5197CC7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5412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pos="3380" userDrawn="1">
          <p15:clr>
            <a:srgbClr val="FBAE40"/>
          </p15:clr>
        </p15:guide>
        <p15:guide id="2" pos="695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734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B65CCE-7C6E-0E17-BA81-00BB47206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E72ED2-A383-55AF-4C6F-23C85A7029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878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7F532F-CC95-E894-5D3D-C78631C4A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583999"/>
            <a:ext cx="7315803" cy="858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9593074-E096-4F46-1096-14778BB7EE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0000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6DCE54C-D679-0347-0734-54B3807BE0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36078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8BB7539-E838-432D-939E-7FA07775C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47725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2BBD80D3-FA43-70A4-FE36-9ED799B1F4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43803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34305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734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B65CCE-7C6E-0E17-BA81-00BB47206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594154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E72ED2-A383-55AF-4C6F-23C85A7029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878" y="2709827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7F532F-CC95-E894-5D3D-C78631C4A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583999"/>
            <a:ext cx="7315803" cy="858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1DE092E-0255-8BA5-2A20-35F444A0F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3241" y="4594154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4E19B4F7-06E5-1811-BBC3-41568C26D1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9319" y="2709827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8D657F-990D-33B0-E4CD-DCE59EEE6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4682" y="4594153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7A13C89-8682-6141-BD0E-7CD55CEE60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0760" y="2709826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D92AB67-3463-8A04-1FE9-51CD9CCE78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6122" y="4590930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95CD27-8765-6E1E-6BB1-E71CF16E37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12200" y="2706603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57150"/>
      </p:ext>
    </p:extLst>
  </p:cSld>
  <p:clrMapOvr>
    <a:masterClrMapping/>
  </p:clrMapOvr>
  <p:transition>
    <p:fade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C76D90-A391-A841-0400-64945F2356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8086" y="377825"/>
            <a:ext cx="5626145" cy="6073200"/>
          </a:xfrm>
          <a:custGeom>
            <a:avLst/>
            <a:gdLst>
              <a:gd name="connsiteX0" fmla="*/ 0 w 5626145"/>
              <a:gd name="connsiteY0" fmla="*/ 0 h 6073200"/>
              <a:gd name="connsiteX1" fmla="*/ 5626145 w 5626145"/>
              <a:gd name="connsiteY1" fmla="*/ 140583 h 6073200"/>
              <a:gd name="connsiteX2" fmla="*/ 5242353 w 5626145"/>
              <a:gd name="connsiteY2" fmla="*/ 5804686 h 6073200"/>
              <a:gd name="connsiteX3" fmla="*/ 635437 w 5626145"/>
              <a:gd name="connsiteY3" fmla="*/ 6073200 h 60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6145" h="6073200">
                <a:moveTo>
                  <a:pt x="0" y="0"/>
                </a:moveTo>
                <a:lnTo>
                  <a:pt x="5626145" y="140583"/>
                </a:lnTo>
                <a:lnTo>
                  <a:pt x="5242353" y="5804686"/>
                </a:lnTo>
                <a:lnTo>
                  <a:pt x="635437" y="607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9125"/>
            <a:ext cx="4500000" cy="4143374"/>
          </a:xfrm>
        </p:spPr>
        <p:txBody>
          <a:bodyPr anchor="t"/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68190"/>
      </p:ext>
    </p:extLst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BE992B-7703-AD79-8657-D5B9012B3F07}"/>
              </a:ext>
            </a:extLst>
          </p:cNvPr>
          <p:cNvSpPr/>
          <p:nvPr userDrawn="1"/>
        </p:nvSpPr>
        <p:spPr>
          <a:xfrm>
            <a:off x="0" y="0"/>
            <a:ext cx="4982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AB3097F-43C6-2EF8-8129-D71260895282}"/>
              </a:ext>
            </a:extLst>
          </p:cNvPr>
          <p:cNvSpPr>
            <a:spLocks/>
          </p:cNvSpPr>
          <p:nvPr userDrawn="1"/>
        </p:nvSpPr>
        <p:spPr bwMode="auto">
          <a:xfrm>
            <a:off x="0" y="5921375"/>
            <a:ext cx="12192000" cy="936625"/>
          </a:xfrm>
          <a:custGeom>
            <a:avLst/>
            <a:gdLst>
              <a:gd name="T0" fmla="*/ 13608 w 13608"/>
              <a:gd name="T1" fmla="*/ 3 h 1045"/>
              <a:gd name="T2" fmla="*/ 13608 w 13608"/>
              <a:gd name="T3" fmla="*/ 1045 h 1045"/>
              <a:gd name="T4" fmla="*/ 0 w 13608"/>
              <a:gd name="T5" fmla="*/ 1045 h 1045"/>
              <a:gd name="T6" fmla="*/ 0 w 13608"/>
              <a:gd name="T7" fmla="*/ 99 h 1045"/>
              <a:gd name="T8" fmla="*/ 35 w 13608"/>
              <a:gd name="T9" fmla="*/ 100 h 1045"/>
              <a:gd name="T10" fmla="*/ 544 w 13608"/>
              <a:gd name="T11" fmla="*/ 0 h 1045"/>
              <a:gd name="T12" fmla="*/ 1054 w 13608"/>
              <a:gd name="T13" fmla="*/ 100 h 1045"/>
              <a:gd name="T14" fmla="*/ 1564 w 13608"/>
              <a:gd name="T15" fmla="*/ 0 h 1045"/>
              <a:gd name="T16" fmla="*/ 2074 w 13608"/>
              <a:gd name="T17" fmla="*/ 100 h 1045"/>
              <a:gd name="T18" fmla="*/ 2584 w 13608"/>
              <a:gd name="T19" fmla="*/ 0 h 1045"/>
              <a:gd name="T20" fmla="*/ 3094 w 13608"/>
              <a:gd name="T21" fmla="*/ 100 h 1045"/>
              <a:gd name="T22" fmla="*/ 3604 w 13608"/>
              <a:gd name="T23" fmla="*/ 0 h 1045"/>
              <a:gd name="T24" fmla="*/ 4113 w 13608"/>
              <a:gd name="T25" fmla="*/ 100 h 1045"/>
              <a:gd name="T26" fmla="*/ 4623 w 13608"/>
              <a:gd name="T27" fmla="*/ 0 h 1045"/>
              <a:gd name="T28" fmla="*/ 5133 w 13608"/>
              <a:gd name="T29" fmla="*/ 100 h 1045"/>
              <a:gd name="T30" fmla="*/ 5354 w 13608"/>
              <a:gd name="T31" fmla="*/ 0 h 1045"/>
              <a:gd name="T32" fmla="*/ 5575 w 13608"/>
              <a:gd name="T33" fmla="*/ 100 h 1045"/>
              <a:gd name="T34" fmla="*/ 5797 w 13608"/>
              <a:gd name="T35" fmla="*/ 0 h 1045"/>
              <a:gd name="T36" fmla="*/ 6018 w 13608"/>
              <a:gd name="T37" fmla="*/ 100 h 1045"/>
              <a:gd name="T38" fmla="*/ 6239 w 13608"/>
              <a:gd name="T39" fmla="*/ 0 h 1045"/>
              <a:gd name="T40" fmla="*/ 6460 w 13608"/>
              <a:gd name="T41" fmla="*/ 100 h 1045"/>
              <a:gd name="T42" fmla="*/ 6681 w 13608"/>
              <a:gd name="T43" fmla="*/ 0 h 1045"/>
              <a:gd name="T44" fmla="*/ 6902 w 13608"/>
              <a:gd name="T45" fmla="*/ 100 h 1045"/>
              <a:gd name="T46" fmla="*/ 7124 w 13608"/>
              <a:gd name="T47" fmla="*/ 0 h 1045"/>
              <a:gd name="T48" fmla="*/ 7345 w 13608"/>
              <a:gd name="T49" fmla="*/ 100 h 1045"/>
              <a:gd name="T50" fmla="*/ 7566 w 13608"/>
              <a:gd name="T51" fmla="*/ 0 h 1045"/>
              <a:gd name="T52" fmla="*/ 8158 w 13608"/>
              <a:gd name="T53" fmla="*/ 100 h 1045"/>
              <a:gd name="T54" fmla="*/ 8751 w 13608"/>
              <a:gd name="T55" fmla="*/ 0 h 1045"/>
              <a:gd name="T56" fmla="*/ 9344 w 13608"/>
              <a:gd name="T57" fmla="*/ 100 h 1045"/>
              <a:gd name="T58" fmla="*/ 9936 w 13608"/>
              <a:gd name="T59" fmla="*/ 0 h 1045"/>
              <a:gd name="T60" fmla="*/ 10529 w 13608"/>
              <a:gd name="T61" fmla="*/ 100 h 1045"/>
              <a:gd name="T62" fmla="*/ 11121 w 13608"/>
              <a:gd name="T63" fmla="*/ 0 h 1045"/>
              <a:gd name="T64" fmla="*/ 11713 w 13608"/>
              <a:gd name="T65" fmla="*/ 100 h 1045"/>
              <a:gd name="T66" fmla="*/ 12306 w 13608"/>
              <a:gd name="T67" fmla="*/ 0 h 1045"/>
              <a:gd name="T68" fmla="*/ 12898 w 13608"/>
              <a:gd name="T69" fmla="*/ 100 h 1045"/>
              <a:gd name="T70" fmla="*/ 13491 w 13608"/>
              <a:gd name="T71" fmla="*/ 0 h 1045"/>
              <a:gd name="T72" fmla="*/ 13608 w 13608"/>
              <a:gd name="T73" fmla="*/ 3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08" h="1045">
                <a:moveTo>
                  <a:pt x="13608" y="3"/>
                </a:moveTo>
                <a:cubicBezTo>
                  <a:pt x="13608" y="1045"/>
                  <a:pt x="13608" y="1045"/>
                  <a:pt x="13608" y="1045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0" y="99"/>
                  <a:pt x="0" y="99"/>
                  <a:pt x="0" y="99"/>
                </a:cubicBezTo>
                <a:cubicBezTo>
                  <a:pt x="11" y="99"/>
                  <a:pt x="23" y="100"/>
                  <a:pt x="35" y="100"/>
                </a:cubicBezTo>
                <a:cubicBezTo>
                  <a:pt x="289" y="100"/>
                  <a:pt x="289" y="0"/>
                  <a:pt x="544" y="0"/>
                </a:cubicBezTo>
                <a:cubicBezTo>
                  <a:pt x="799" y="0"/>
                  <a:pt x="799" y="100"/>
                  <a:pt x="1054" y="100"/>
                </a:cubicBezTo>
                <a:cubicBezTo>
                  <a:pt x="1309" y="100"/>
                  <a:pt x="1309" y="0"/>
                  <a:pt x="1564" y="0"/>
                </a:cubicBezTo>
                <a:cubicBezTo>
                  <a:pt x="1819" y="0"/>
                  <a:pt x="1819" y="100"/>
                  <a:pt x="2074" y="100"/>
                </a:cubicBezTo>
                <a:cubicBezTo>
                  <a:pt x="2329" y="100"/>
                  <a:pt x="2329" y="0"/>
                  <a:pt x="2584" y="0"/>
                </a:cubicBezTo>
                <a:cubicBezTo>
                  <a:pt x="2839" y="0"/>
                  <a:pt x="2839" y="100"/>
                  <a:pt x="3094" y="100"/>
                </a:cubicBezTo>
                <a:cubicBezTo>
                  <a:pt x="3349" y="100"/>
                  <a:pt x="3349" y="0"/>
                  <a:pt x="3604" y="0"/>
                </a:cubicBezTo>
                <a:cubicBezTo>
                  <a:pt x="3858" y="0"/>
                  <a:pt x="3858" y="100"/>
                  <a:pt x="4113" y="100"/>
                </a:cubicBezTo>
                <a:cubicBezTo>
                  <a:pt x="4368" y="100"/>
                  <a:pt x="4368" y="0"/>
                  <a:pt x="4623" y="0"/>
                </a:cubicBezTo>
                <a:cubicBezTo>
                  <a:pt x="4878" y="0"/>
                  <a:pt x="4878" y="100"/>
                  <a:pt x="5133" y="100"/>
                </a:cubicBezTo>
                <a:cubicBezTo>
                  <a:pt x="5244" y="100"/>
                  <a:pt x="5244" y="0"/>
                  <a:pt x="5354" y="0"/>
                </a:cubicBezTo>
                <a:cubicBezTo>
                  <a:pt x="5465" y="0"/>
                  <a:pt x="5465" y="100"/>
                  <a:pt x="5575" y="100"/>
                </a:cubicBezTo>
                <a:cubicBezTo>
                  <a:pt x="5686" y="100"/>
                  <a:pt x="5686" y="0"/>
                  <a:pt x="5797" y="0"/>
                </a:cubicBezTo>
                <a:cubicBezTo>
                  <a:pt x="5907" y="0"/>
                  <a:pt x="5907" y="100"/>
                  <a:pt x="6018" y="100"/>
                </a:cubicBezTo>
                <a:cubicBezTo>
                  <a:pt x="6128" y="100"/>
                  <a:pt x="6128" y="0"/>
                  <a:pt x="6239" y="0"/>
                </a:cubicBezTo>
                <a:cubicBezTo>
                  <a:pt x="6350" y="0"/>
                  <a:pt x="6350" y="100"/>
                  <a:pt x="6460" y="100"/>
                </a:cubicBezTo>
                <a:cubicBezTo>
                  <a:pt x="6571" y="100"/>
                  <a:pt x="6571" y="0"/>
                  <a:pt x="6681" y="0"/>
                </a:cubicBezTo>
                <a:cubicBezTo>
                  <a:pt x="6792" y="0"/>
                  <a:pt x="6792" y="100"/>
                  <a:pt x="6902" y="100"/>
                </a:cubicBezTo>
                <a:cubicBezTo>
                  <a:pt x="7013" y="100"/>
                  <a:pt x="7013" y="0"/>
                  <a:pt x="7124" y="0"/>
                </a:cubicBezTo>
                <a:cubicBezTo>
                  <a:pt x="7234" y="0"/>
                  <a:pt x="7234" y="100"/>
                  <a:pt x="7345" y="100"/>
                </a:cubicBezTo>
                <a:cubicBezTo>
                  <a:pt x="7455" y="100"/>
                  <a:pt x="7455" y="0"/>
                  <a:pt x="7566" y="0"/>
                </a:cubicBezTo>
                <a:cubicBezTo>
                  <a:pt x="7862" y="0"/>
                  <a:pt x="7862" y="100"/>
                  <a:pt x="8158" y="100"/>
                </a:cubicBezTo>
                <a:cubicBezTo>
                  <a:pt x="8455" y="100"/>
                  <a:pt x="8455" y="0"/>
                  <a:pt x="8751" y="0"/>
                </a:cubicBezTo>
                <a:cubicBezTo>
                  <a:pt x="9047" y="0"/>
                  <a:pt x="9047" y="100"/>
                  <a:pt x="9344" y="100"/>
                </a:cubicBezTo>
                <a:cubicBezTo>
                  <a:pt x="9640" y="100"/>
                  <a:pt x="9640" y="0"/>
                  <a:pt x="9936" y="0"/>
                </a:cubicBezTo>
                <a:cubicBezTo>
                  <a:pt x="10232" y="0"/>
                  <a:pt x="10232" y="100"/>
                  <a:pt x="10529" y="100"/>
                </a:cubicBezTo>
                <a:cubicBezTo>
                  <a:pt x="10825" y="100"/>
                  <a:pt x="10825" y="0"/>
                  <a:pt x="11121" y="0"/>
                </a:cubicBezTo>
                <a:cubicBezTo>
                  <a:pt x="11417" y="0"/>
                  <a:pt x="11417" y="100"/>
                  <a:pt x="11713" y="100"/>
                </a:cubicBezTo>
                <a:cubicBezTo>
                  <a:pt x="12010" y="100"/>
                  <a:pt x="12010" y="0"/>
                  <a:pt x="12306" y="0"/>
                </a:cubicBezTo>
                <a:cubicBezTo>
                  <a:pt x="12602" y="0"/>
                  <a:pt x="12602" y="100"/>
                  <a:pt x="12898" y="100"/>
                </a:cubicBezTo>
                <a:cubicBezTo>
                  <a:pt x="13195" y="100"/>
                  <a:pt x="13195" y="0"/>
                  <a:pt x="13491" y="0"/>
                </a:cubicBezTo>
                <a:cubicBezTo>
                  <a:pt x="13536" y="0"/>
                  <a:pt x="13575" y="1"/>
                  <a:pt x="13608" y="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C6A83-0601-B6FA-8B6A-422D30263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6"/>
          <a:stretch/>
        </p:blipFill>
        <p:spPr>
          <a:xfrm>
            <a:off x="10142406" y="6192945"/>
            <a:ext cx="1617793" cy="397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940D1-0A80-812B-8F5D-6F3C98B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755649"/>
            <a:ext cx="3866185" cy="158784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692E-6A27-0F5C-1768-5EAD3389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D0E-C4FB-29A8-90CE-F539A8D7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6D49E5-BCA4-FA9A-B420-106A3F099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2394001"/>
            <a:ext cx="3866185" cy="363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F3E592-69D1-0C7A-C647-EC9FA78AA9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940000" y="755649"/>
            <a:ext cx="5820200" cy="44974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E95F21-021C-25F8-8CE6-CB27C4D9D6E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0000" y="1205396"/>
            <a:ext cx="5820200" cy="4827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C33086-4E03-4653-A912-E3E5A41B09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378000"/>
            <a:ext cx="3866184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947019"/>
      </p:ext>
    </p:extLst>
  </p:cSld>
  <p:clrMapOvr>
    <a:masterClrMapping/>
  </p:clrMapOvr>
  <p:transition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2EED5E-D2D7-DC0C-7A31-1AEF937A0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200" y="0"/>
            <a:ext cx="7666800" cy="6858000"/>
          </a:xfrm>
          <a:custGeom>
            <a:avLst/>
            <a:gdLst>
              <a:gd name="connsiteX0" fmla="*/ 0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0 w 7666800"/>
              <a:gd name="connsiteY4" fmla="*/ 0 h 6858000"/>
              <a:gd name="connsiteX0" fmla="*/ 372331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372331 w 7666800"/>
              <a:gd name="connsiteY4" fmla="*/ 0 h 6858000"/>
              <a:gd name="connsiteX0" fmla="*/ 394233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394233 w 76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800" h="6858000">
                <a:moveTo>
                  <a:pt x="394233" y="0"/>
                </a:moveTo>
                <a:lnTo>
                  <a:pt x="7666800" y="0"/>
                </a:lnTo>
                <a:lnTo>
                  <a:pt x="7666800" y="6858000"/>
                </a:lnTo>
                <a:lnTo>
                  <a:pt x="0" y="6858000"/>
                </a:lnTo>
                <a:lnTo>
                  <a:pt x="39423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940D1-0A80-812B-8F5D-6F3C98B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755650"/>
            <a:ext cx="3866184" cy="11334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692E-6A27-0F5C-1768-5EAD3389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D0E-C4FB-29A8-90CE-F539A8D7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6D49E5-BCA4-FA9A-B420-106A3F099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889125"/>
            <a:ext cx="3866184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47237E1-ED3C-BBAD-3E27-37E633F05A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378000"/>
            <a:ext cx="3866184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432533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DD44-ECC6-8376-B9B8-3F1D919CF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852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A0BFAB-804D-0263-077E-CACA6A955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" y="755650"/>
            <a:ext cx="2474913" cy="2673350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Bef>
                <a:spcPts val="1417"/>
              </a:spcBef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778DA-85B6-B21E-0C46-B6255F48668F}"/>
              </a:ext>
            </a:extLst>
          </p:cNvPr>
          <p:cNvSpPr txBox="1"/>
          <p:nvPr userDrawn="1"/>
        </p:nvSpPr>
        <p:spPr>
          <a:xfrm>
            <a:off x="431800" y="5623199"/>
            <a:ext cx="4352982" cy="6297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2"/>
                </a:solidFill>
              </a:rPr>
              <a:t>Barnardo House, Tanners Lane, Barkingside,</a:t>
            </a:r>
          </a:p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2"/>
                </a:solidFill>
              </a:rPr>
              <a:t>Ilford, Essex IG6 1QG | Tel: 020 8550 8822</a:t>
            </a:r>
          </a:p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en-US" sz="800">
                <a:solidFill>
                  <a:schemeClr val="tx2"/>
                </a:solidFill>
              </a:rPr>
              <a:t>Barnardo’s Registered Charity Nos.216250 and SC037605 24413AM23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46112-23F5-7895-3FE3-47E403AC3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127" y="5488289"/>
            <a:ext cx="5030945" cy="7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3657"/>
      </p:ext>
    </p:extLst>
  </p:cSld>
  <p:clrMapOvr>
    <a:masterClrMapping/>
  </p:clrMapOvr>
  <p:transition>
    <p:fade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2F69-0248-B38A-AF3E-578A59F9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62E59-D830-7F3F-849A-39123B06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3C584-755C-7333-643D-07FBCBC8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38629"/>
      </p:ext>
    </p:extLst>
  </p:cSld>
  <p:clrMapOvr>
    <a:masterClrMapping/>
  </p:clrMapOvr>
  <p:transition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6DA38-8DAA-8C54-4E22-B3B45AEB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FDEC-F364-F6A9-FF34-4F344A9B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553"/>
      </p:ext>
    </p:extLst>
  </p:cSld>
  <p:clrMapOvr>
    <a:masterClrMapping/>
  </p:clrMapOvr>
  <p:transition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DD44-ECC6-8376-B9B8-3F1D919CF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924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A554C-C8DC-6052-1B6A-AE1E04F28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440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4EE-57F5-C160-0CD8-5709278B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278964"/>
            <a:ext cx="4140000" cy="2528047"/>
          </a:xfrm>
        </p:spPr>
        <p:txBody>
          <a:bodyPr anchor="b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96A6-997F-E1E8-90F8-590A6B9F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9" y="4117788"/>
            <a:ext cx="4139999" cy="17630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3C2A-7AEF-F578-CC19-DF5A197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084888"/>
            <a:ext cx="4139999" cy="34131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A552BB-0A9B-6FBD-70C8-4CC341E6C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8166" y="193223"/>
            <a:ext cx="7153835" cy="6664777"/>
          </a:xfrm>
          <a:custGeom>
            <a:avLst/>
            <a:gdLst>
              <a:gd name="connsiteX0" fmla="*/ 7153835 w 7153835"/>
              <a:gd name="connsiteY0" fmla="*/ 0 h 6664777"/>
              <a:gd name="connsiteX1" fmla="*/ 7153835 w 7153835"/>
              <a:gd name="connsiteY1" fmla="*/ 6664777 h 6664777"/>
              <a:gd name="connsiteX2" fmla="*/ 0 w 7153835"/>
              <a:gd name="connsiteY2" fmla="*/ 6164919 h 6664777"/>
              <a:gd name="connsiteX3" fmla="*/ 269985 w 7153835"/>
              <a:gd name="connsiteY3" fmla="*/ 77139 h 66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3835" h="6664777">
                <a:moveTo>
                  <a:pt x="7153835" y="0"/>
                </a:moveTo>
                <a:lnTo>
                  <a:pt x="7153835" y="6664777"/>
                </a:lnTo>
                <a:lnTo>
                  <a:pt x="0" y="6164919"/>
                </a:lnTo>
                <a:lnTo>
                  <a:pt x="269985" y="77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2C47B3-E268-4AEE-024C-67C25FA8F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6426200"/>
            <a:ext cx="3600450" cy="2160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DD44-ECC6-8376-B9B8-3F1D919CF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5" y="433392"/>
            <a:ext cx="4240369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852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467-C06A-3F7D-16FA-F5603B67B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90000"/>
            <a:ext cx="3960000" cy="3844050"/>
          </a:xfrm>
        </p:spPr>
        <p:txBody>
          <a:bodyPr/>
          <a:lstStyle>
            <a:lvl1pPr>
              <a:spcAft>
                <a:spcPts val="1200"/>
              </a:spcAft>
              <a:tabLst>
                <a:tab pos="3944938" algn="r"/>
              </a:tabLst>
              <a:defRPr/>
            </a:lvl1pPr>
            <a:lvl2pPr>
              <a:spcAft>
                <a:spcPts val="1200"/>
              </a:spcAft>
              <a:tabLst>
                <a:tab pos="3944938" algn="r"/>
              </a:tabLst>
              <a:defRPr/>
            </a:lvl2pPr>
            <a:lvl3pPr>
              <a:spcAft>
                <a:spcPts val="1200"/>
              </a:spcAft>
              <a:tabLst>
                <a:tab pos="3944938" algn="r"/>
              </a:tabLst>
              <a:defRPr/>
            </a:lvl3pPr>
            <a:lvl4pPr>
              <a:spcAft>
                <a:spcPts val="1200"/>
              </a:spcAft>
              <a:tabLst>
                <a:tab pos="3944938" algn="r"/>
              </a:tabLst>
              <a:defRPr/>
            </a:lvl4pPr>
            <a:lvl5pPr>
              <a:spcAft>
                <a:spcPts val="1200"/>
              </a:spcAft>
              <a:tabLst>
                <a:tab pos="3944938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E88E78-C99B-A5AB-4A80-881373FCF8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4000" y="1907462"/>
            <a:ext cx="3960000" cy="3844050"/>
          </a:xfrm>
        </p:spPr>
        <p:txBody>
          <a:bodyPr/>
          <a:lstStyle>
            <a:lvl1pPr>
              <a:spcAft>
                <a:spcPts val="1200"/>
              </a:spcAft>
              <a:tabLst>
                <a:tab pos="3944938" algn="r"/>
              </a:tabLst>
              <a:defRPr/>
            </a:lvl1pPr>
            <a:lvl2pPr>
              <a:spcAft>
                <a:spcPts val="1200"/>
              </a:spcAft>
              <a:tabLst>
                <a:tab pos="3944938" algn="r"/>
              </a:tabLst>
              <a:defRPr/>
            </a:lvl2pPr>
            <a:lvl3pPr>
              <a:spcAft>
                <a:spcPts val="1200"/>
              </a:spcAft>
              <a:tabLst>
                <a:tab pos="3944938" algn="r"/>
              </a:tabLst>
              <a:defRPr/>
            </a:lvl3pPr>
            <a:lvl4pPr>
              <a:spcAft>
                <a:spcPts val="1200"/>
              </a:spcAft>
              <a:tabLst>
                <a:tab pos="3944938" algn="r"/>
              </a:tabLst>
              <a:defRPr/>
            </a:lvl4pPr>
            <a:lvl5pPr>
              <a:spcAft>
                <a:spcPts val="1200"/>
              </a:spcAft>
              <a:tabLst>
                <a:tab pos="3944938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19710"/>
      </p:ext>
    </p:extLst>
  </p:cSld>
  <p:clrMapOvr>
    <a:masterClrMapping/>
  </p:clrMapOvr>
  <p:transition>
    <p:fade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467-C06A-3F7D-16FA-F5603B67B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149172"/>
      </p:ext>
    </p:extLst>
  </p:cSld>
  <p:clrMapOvr>
    <a:masterClrMapping/>
  </p:clrMapOvr>
  <p:transition>
    <p:fade/>
  </p:transition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768351"/>
            <a:ext cx="5664200" cy="3223932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84CF-6851-5ADE-B1B0-B826B5BF1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4213413"/>
            <a:ext cx="5664200" cy="1876238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19539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righ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768351"/>
            <a:ext cx="5664200" cy="3223932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84CF-6851-5ADE-B1B0-B826B5BF1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4213413"/>
            <a:ext cx="5664200" cy="18762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710"/>
      </p:ext>
    </p:extLst>
  </p:cSld>
  <p:clrMapOvr>
    <a:masterClrMapping/>
  </p:clrMapOvr>
  <p:transition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467-C06A-3F7D-16FA-F5603B67B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90000"/>
            <a:ext cx="3960000" cy="3844050"/>
          </a:xfrm>
        </p:spPr>
        <p:txBody>
          <a:bodyPr/>
          <a:lstStyle>
            <a:lvl1pPr>
              <a:spcAft>
                <a:spcPts val="1200"/>
              </a:spcAft>
              <a:tabLst>
                <a:tab pos="3944938" algn="r"/>
              </a:tabLst>
              <a:defRPr/>
            </a:lvl1pPr>
            <a:lvl2pPr>
              <a:spcAft>
                <a:spcPts val="1200"/>
              </a:spcAft>
              <a:tabLst>
                <a:tab pos="3944938" algn="r"/>
              </a:tabLst>
              <a:defRPr/>
            </a:lvl2pPr>
            <a:lvl3pPr>
              <a:spcAft>
                <a:spcPts val="1200"/>
              </a:spcAft>
              <a:tabLst>
                <a:tab pos="3944938" algn="r"/>
              </a:tabLst>
              <a:defRPr/>
            </a:lvl3pPr>
            <a:lvl4pPr>
              <a:spcAft>
                <a:spcPts val="1200"/>
              </a:spcAft>
              <a:tabLst>
                <a:tab pos="3944938" algn="r"/>
              </a:tabLst>
              <a:defRPr/>
            </a:lvl4pPr>
            <a:lvl5pPr>
              <a:spcAft>
                <a:spcPts val="1200"/>
              </a:spcAft>
              <a:tabLst>
                <a:tab pos="3944938" algn="r"/>
              </a:tabLs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E88E78-C99B-A5AB-4A80-881373FCF8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4000" y="1907462"/>
            <a:ext cx="3960000" cy="3844050"/>
          </a:xfrm>
        </p:spPr>
        <p:txBody>
          <a:bodyPr/>
          <a:lstStyle>
            <a:lvl1pPr>
              <a:spcAft>
                <a:spcPts val="1200"/>
              </a:spcAft>
              <a:tabLst>
                <a:tab pos="3944938" algn="r"/>
              </a:tabLst>
              <a:defRPr/>
            </a:lvl1pPr>
            <a:lvl2pPr>
              <a:spcAft>
                <a:spcPts val="1200"/>
              </a:spcAft>
              <a:tabLst>
                <a:tab pos="3944938" algn="r"/>
              </a:tabLst>
              <a:defRPr/>
            </a:lvl2pPr>
            <a:lvl3pPr>
              <a:spcAft>
                <a:spcPts val="1200"/>
              </a:spcAft>
              <a:tabLst>
                <a:tab pos="3944938" algn="r"/>
              </a:tabLst>
              <a:defRPr/>
            </a:lvl3pPr>
            <a:lvl4pPr>
              <a:spcAft>
                <a:spcPts val="1200"/>
              </a:spcAft>
              <a:tabLst>
                <a:tab pos="3944938" algn="r"/>
              </a:tabLst>
              <a:defRPr/>
            </a:lvl4pPr>
            <a:lvl5pPr>
              <a:spcAft>
                <a:spcPts val="1200"/>
              </a:spcAft>
              <a:tabLst>
                <a:tab pos="3944938" algn="r"/>
              </a:tabLs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019710"/>
      </p:ext>
    </p:extLst>
  </p:cSld>
  <p:clrMapOvr>
    <a:masterClrMapping/>
  </p:clrMapOvr>
  <p:transition>
    <p:fade/>
  </p:transition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3777-EB50-F68F-DCCA-7BB340E1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8D99-7799-722F-9E16-8F60522F0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89125"/>
            <a:ext cx="4932000" cy="384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5341-1043-AA89-E3D5-F77D47842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9125"/>
            <a:ext cx="4932000" cy="3844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E8D71-50B5-BC37-BB53-D67829E8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4DFD8-53BB-834A-0375-A7D311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F2F456-EB64-7734-9CFA-0C5197CC7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5412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pos="3380" userDrawn="1">
          <p15:clr>
            <a:srgbClr val="FBAE40"/>
          </p15:clr>
        </p15:guide>
        <p15:guide id="2" pos="69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734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B65CCE-7C6E-0E17-BA81-00BB47206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E72ED2-A383-55AF-4C6F-23C85A7029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878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7F532F-CC95-E894-5D3D-C78631C4A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583999"/>
            <a:ext cx="7315803" cy="858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9593074-E096-4F46-1096-14778BB7EE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0000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6DCE54C-D679-0347-0734-54B3807BE0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36078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8BB7539-E838-432D-939E-7FA07775C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47725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2BBD80D3-FA43-70A4-FE36-9ED799B1F4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43803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34305"/>
      </p:ext>
    </p:extLst>
  </p:cSld>
  <p:clrMapOvr>
    <a:masterClrMapping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734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B65CCE-7C6E-0E17-BA81-00BB47206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594154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E72ED2-A383-55AF-4C6F-23C85A7029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878" y="2709827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7F532F-CC95-E894-5D3D-C78631C4A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583999"/>
            <a:ext cx="7315803" cy="858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1DE092E-0255-8BA5-2A20-35F444A0F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3241" y="4594154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4E19B4F7-06E5-1811-BBC3-41568C26D1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9319" y="2709827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8D657F-990D-33B0-E4CD-DCE59EEE6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4682" y="4594153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7A13C89-8682-6141-BD0E-7CD55CEE60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0760" y="2709826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D92AB67-3463-8A04-1FE9-51CD9CCE78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6122" y="4590930"/>
            <a:ext cx="2444078" cy="11398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95CD27-8765-6E1E-6BB1-E71CF16E37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12200" y="2706603"/>
            <a:ext cx="2448000" cy="16878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57150"/>
      </p:ext>
    </p:extLst>
  </p:cSld>
  <p:clrMapOvr>
    <a:masterClrMapping/>
  </p:clrMapOvr>
  <p:transition>
    <p:fade/>
  </p:transition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C76D90-A391-A841-0400-64945F2356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8086" y="377825"/>
            <a:ext cx="5626145" cy="6073200"/>
          </a:xfrm>
          <a:custGeom>
            <a:avLst/>
            <a:gdLst>
              <a:gd name="connsiteX0" fmla="*/ 0 w 5626145"/>
              <a:gd name="connsiteY0" fmla="*/ 0 h 6073200"/>
              <a:gd name="connsiteX1" fmla="*/ 5626145 w 5626145"/>
              <a:gd name="connsiteY1" fmla="*/ 140583 h 6073200"/>
              <a:gd name="connsiteX2" fmla="*/ 5242353 w 5626145"/>
              <a:gd name="connsiteY2" fmla="*/ 5804686 h 6073200"/>
              <a:gd name="connsiteX3" fmla="*/ 635437 w 5626145"/>
              <a:gd name="connsiteY3" fmla="*/ 6073200 h 60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6145" h="6073200">
                <a:moveTo>
                  <a:pt x="0" y="0"/>
                </a:moveTo>
                <a:lnTo>
                  <a:pt x="5626145" y="140583"/>
                </a:lnTo>
                <a:lnTo>
                  <a:pt x="5242353" y="5804686"/>
                </a:lnTo>
                <a:lnTo>
                  <a:pt x="635437" y="607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9125"/>
            <a:ext cx="4500000" cy="4143374"/>
          </a:xfrm>
        </p:spPr>
        <p:txBody>
          <a:bodyPr anchor="t"/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68190"/>
      </p:ext>
    </p:extLst>
  </p:cSld>
  <p:clrMapOvr>
    <a:masterClrMapping/>
  </p:clrMapOvr>
  <p:transition>
    <p:fade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BE992B-7703-AD79-8657-D5B9012B3F07}"/>
              </a:ext>
            </a:extLst>
          </p:cNvPr>
          <p:cNvSpPr/>
          <p:nvPr userDrawn="1"/>
        </p:nvSpPr>
        <p:spPr>
          <a:xfrm>
            <a:off x="0" y="0"/>
            <a:ext cx="4982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AB3097F-43C6-2EF8-8129-D71260895282}"/>
              </a:ext>
            </a:extLst>
          </p:cNvPr>
          <p:cNvSpPr>
            <a:spLocks/>
          </p:cNvSpPr>
          <p:nvPr userDrawn="1"/>
        </p:nvSpPr>
        <p:spPr bwMode="auto">
          <a:xfrm>
            <a:off x="0" y="5921375"/>
            <a:ext cx="12192000" cy="936625"/>
          </a:xfrm>
          <a:custGeom>
            <a:avLst/>
            <a:gdLst>
              <a:gd name="T0" fmla="*/ 13608 w 13608"/>
              <a:gd name="T1" fmla="*/ 3 h 1045"/>
              <a:gd name="T2" fmla="*/ 13608 w 13608"/>
              <a:gd name="T3" fmla="*/ 1045 h 1045"/>
              <a:gd name="T4" fmla="*/ 0 w 13608"/>
              <a:gd name="T5" fmla="*/ 1045 h 1045"/>
              <a:gd name="T6" fmla="*/ 0 w 13608"/>
              <a:gd name="T7" fmla="*/ 99 h 1045"/>
              <a:gd name="T8" fmla="*/ 35 w 13608"/>
              <a:gd name="T9" fmla="*/ 100 h 1045"/>
              <a:gd name="T10" fmla="*/ 544 w 13608"/>
              <a:gd name="T11" fmla="*/ 0 h 1045"/>
              <a:gd name="T12" fmla="*/ 1054 w 13608"/>
              <a:gd name="T13" fmla="*/ 100 h 1045"/>
              <a:gd name="T14" fmla="*/ 1564 w 13608"/>
              <a:gd name="T15" fmla="*/ 0 h 1045"/>
              <a:gd name="T16" fmla="*/ 2074 w 13608"/>
              <a:gd name="T17" fmla="*/ 100 h 1045"/>
              <a:gd name="T18" fmla="*/ 2584 w 13608"/>
              <a:gd name="T19" fmla="*/ 0 h 1045"/>
              <a:gd name="T20" fmla="*/ 3094 w 13608"/>
              <a:gd name="T21" fmla="*/ 100 h 1045"/>
              <a:gd name="T22" fmla="*/ 3604 w 13608"/>
              <a:gd name="T23" fmla="*/ 0 h 1045"/>
              <a:gd name="T24" fmla="*/ 4113 w 13608"/>
              <a:gd name="T25" fmla="*/ 100 h 1045"/>
              <a:gd name="T26" fmla="*/ 4623 w 13608"/>
              <a:gd name="T27" fmla="*/ 0 h 1045"/>
              <a:gd name="T28" fmla="*/ 5133 w 13608"/>
              <a:gd name="T29" fmla="*/ 100 h 1045"/>
              <a:gd name="T30" fmla="*/ 5354 w 13608"/>
              <a:gd name="T31" fmla="*/ 0 h 1045"/>
              <a:gd name="T32" fmla="*/ 5575 w 13608"/>
              <a:gd name="T33" fmla="*/ 100 h 1045"/>
              <a:gd name="T34" fmla="*/ 5797 w 13608"/>
              <a:gd name="T35" fmla="*/ 0 h 1045"/>
              <a:gd name="T36" fmla="*/ 6018 w 13608"/>
              <a:gd name="T37" fmla="*/ 100 h 1045"/>
              <a:gd name="T38" fmla="*/ 6239 w 13608"/>
              <a:gd name="T39" fmla="*/ 0 h 1045"/>
              <a:gd name="T40" fmla="*/ 6460 w 13608"/>
              <a:gd name="T41" fmla="*/ 100 h 1045"/>
              <a:gd name="T42" fmla="*/ 6681 w 13608"/>
              <a:gd name="T43" fmla="*/ 0 h 1045"/>
              <a:gd name="T44" fmla="*/ 6902 w 13608"/>
              <a:gd name="T45" fmla="*/ 100 h 1045"/>
              <a:gd name="T46" fmla="*/ 7124 w 13608"/>
              <a:gd name="T47" fmla="*/ 0 h 1045"/>
              <a:gd name="T48" fmla="*/ 7345 w 13608"/>
              <a:gd name="T49" fmla="*/ 100 h 1045"/>
              <a:gd name="T50" fmla="*/ 7566 w 13608"/>
              <a:gd name="T51" fmla="*/ 0 h 1045"/>
              <a:gd name="T52" fmla="*/ 8158 w 13608"/>
              <a:gd name="T53" fmla="*/ 100 h 1045"/>
              <a:gd name="T54" fmla="*/ 8751 w 13608"/>
              <a:gd name="T55" fmla="*/ 0 h 1045"/>
              <a:gd name="T56" fmla="*/ 9344 w 13608"/>
              <a:gd name="T57" fmla="*/ 100 h 1045"/>
              <a:gd name="T58" fmla="*/ 9936 w 13608"/>
              <a:gd name="T59" fmla="*/ 0 h 1045"/>
              <a:gd name="T60" fmla="*/ 10529 w 13608"/>
              <a:gd name="T61" fmla="*/ 100 h 1045"/>
              <a:gd name="T62" fmla="*/ 11121 w 13608"/>
              <a:gd name="T63" fmla="*/ 0 h 1045"/>
              <a:gd name="T64" fmla="*/ 11713 w 13608"/>
              <a:gd name="T65" fmla="*/ 100 h 1045"/>
              <a:gd name="T66" fmla="*/ 12306 w 13608"/>
              <a:gd name="T67" fmla="*/ 0 h 1045"/>
              <a:gd name="T68" fmla="*/ 12898 w 13608"/>
              <a:gd name="T69" fmla="*/ 100 h 1045"/>
              <a:gd name="T70" fmla="*/ 13491 w 13608"/>
              <a:gd name="T71" fmla="*/ 0 h 1045"/>
              <a:gd name="T72" fmla="*/ 13608 w 13608"/>
              <a:gd name="T73" fmla="*/ 3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08" h="1045">
                <a:moveTo>
                  <a:pt x="13608" y="3"/>
                </a:moveTo>
                <a:cubicBezTo>
                  <a:pt x="13608" y="1045"/>
                  <a:pt x="13608" y="1045"/>
                  <a:pt x="13608" y="1045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0" y="99"/>
                  <a:pt x="0" y="99"/>
                  <a:pt x="0" y="99"/>
                </a:cubicBezTo>
                <a:cubicBezTo>
                  <a:pt x="11" y="99"/>
                  <a:pt x="23" y="100"/>
                  <a:pt x="35" y="100"/>
                </a:cubicBezTo>
                <a:cubicBezTo>
                  <a:pt x="289" y="100"/>
                  <a:pt x="289" y="0"/>
                  <a:pt x="544" y="0"/>
                </a:cubicBezTo>
                <a:cubicBezTo>
                  <a:pt x="799" y="0"/>
                  <a:pt x="799" y="100"/>
                  <a:pt x="1054" y="100"/>
                </a:cubicBezTo>
                <a:cubicBezTo>
                  <a:pt x="1309" y="100"/>
                  <a:pt x="1309" y="0"/>
                  <a:pt x="1564" y="0"/>
                </a:cubicBezTo>
                <a:cubicBezTo>
                  <a:pt x="1819" y="0"/>
                  <a:pt x="1819" y="100"/>
                  <a:pt x="2074" y="100"/>
                </a:cubicBezTo>
                <a:cubicBezTo>
                  <a:pt x="2329" y="100"/>
                  <a:pt x="2329" y="0"/>
                  <a:pt x="2584" y="0"/>
                </a:cubicBezTo>
                <a:cubicBezTo>
                  <a:pt x="2839" y="0"/>
                  <a:pt x="2839" y="100"/>
                  <a:pt x="3094" y="100"/>
                </a:cubicBezTo>
                <a:cubicBezTo>
                  <a:pt x="3349" y="100"/>
                  <a:pt x="3349" y="0"/>
                  <a:pt x="3604" y="0"/>
                </a:cubicBezTo>
                <a:cubicBezTo>
                  <a:pt x="3858" y="0"/>
                  <a:pt x="3858" y="100"/>
                  <a:pt x="4113" y="100"/>
                </a:cubicBezTo>
                <a:cubicBezTo>
                  <a:pt x="4368" y="100"/>
                  <a:pt x="4368" y="0"/>
                  <a:pt x="4623" y="0"/>
                </a:cubicBezTo>
                <a:cubicBezTo>
                  <a:pt x="4878" y="0"/>
                  <a:pt x="4878" y="100"/>
                  <a:pt x="5133" y="100"/>
                </a:cubicBezTo>
                <a:cubicBezTo>
                  <a:pt x="5244" y="100"/>
                  <a:pt x="5244" y="0"/>
                  <a:pt x="5354" y="0"/>
                </a:cubicBezTo>
                <a:cubicBezTo>
                  <a:pt x="5465" y="0"/>
                  <a:pt x="5465" y="100"/>
                  <a:pt x="5575" y="100"/>
                </a:cubicBezTo>
                <a:cubicBezTo>
                  <a:pt x="5686" y="100"/>
                  <a:pt x="5686" y="0"/>
                  <a:pt x="5797" y="0"/>
                </a:cubicBezTo>
                <a:cubicBezTo>
                  <a:pt x="5907" y="0"/>
                  <a:pt x="5907" y="100"/>
                  <a:pt x="6018" y="100"/>
                </a:cubicBezTo>
                <a:cubicBezTo>
                  <a:pt x="6128" y="100"/>
                  <a:pt x="6128" y="0"/>
                  <a:pt x="6239" y="0"/>
                </a:cubicBezTo>
                <a:cubicBezTo>
                  <a:pt x="6350" y="0"/>
                  <a:pt x="6350" y="100"/>
                  <a:pt x="6460" y="100"/>
                </a:cubicBezTo>
                <a:cubicBezTo>
                  <a:pt x="6571" y="100"/>
                  <a:pt x="6571" y="0"/>
                  <a:pt x="6681" y="0"/>
                </a:cubicBezTo>
                <a:cubicBezTo>
                  <a:pt x="6792" y="0"/>
                  <a:pt x="6792" y="100"/>
                  <a:pt x="6902" y="100"/>
                </a:cubicBezTo>
                <a:cubicBezTo>
                  <a:pt x="7013" y="100"/>
                  <a:pt x="7013" y="0"/>
                  <a:pt x="7124" y="0"/>
                </a:cubicBezTo>
                <a:cubicBezTo>
                  <a:pt x="7234" y="0"/>
                  <a:pt x="7234" y="100"/>
                  <a:pt x="7345" y="100"/>
                </a:cubicBezTo>
                <a:cubicBezTo>
                  <a:pt x="7455" y="100"/>
                  <a:pt x="7455" y="0"/>
                  <a:pt x="7566" y="0"/>
                </a:cubicBezTo>
                <a:cubicBezTo>
                  <a:pt x="7862" y="0"/>
                  <a:pt x="7862" y="100"/>
                  <a:pt x="8158" y="100"/>
                </a:cubicBezTo>
                <a:cubicBezTo>
                  <a:pt x="8455" y="100"/>
                  <a:pt x="8455" y="0"/>
                  <a:pt x="8751" y="0"/>
                </a:cubicBezTo>
                <a:cubicBezTo>
                  <a:pt x="9047" y="0"/>
                  <a:pt x="9047" y="100"/>
                  <a:pt x="9344" y="100"/>
                </a:cubicBezTo>
                <a:cubicBezTo>
                  <a:pt x="9640" y="100"/>
                  <a:pt x="9640" y="0"/>
                  <a:pt x="9936" y="0"/>
                </a:cubicBezTo>
                <a:cubicBezTo>
                  <a:pt x="10232" y="0"/>
                  <a:pt x="10232" y="100"/>
                  <a:pt x="10529" y="100"/>
                </a:cubicBezTo>
                <a:cubicBezTo>
                  <a:pt x="10825" y="100"/>
                  <a:pt x="10825" y="0"/>
                  <a:pt x="11121" y="0"/>
                </a:cubicBezTo>
                <a:cubicBezTo>
                  <a:pt x="11417" y="0"/>
                  <a:pt x="11417" y="100"/>
                  <a:pt x="11713" y="100"/>
                </a:cubicBezTo>
                <a:cubicBezTo>
                  <a:pt x="12010" y="100"/>
                  <a:pt x="12010" y="0"/>
                  <a:pt x="12306" y="0"/>
                </a:cubicBezTo>
                <a:cubicBezTo>
                  <a:pt x="12602" y="0"/>
                  <a:pt x="12602" y="100"/>
                  <a:pt x="12898" y="100"/>
                </a:cubicBezTo>
                <a:cubicBezTo>
                  <a:pt x="13195" y="100"/>
                  <a:pt x="13195" y="0"/>
                  <a:pt x="13491" y="0"/>
                </a:cubicBezTo>
                <a:cubicBezTo>
                  <a:pt x="13536" y="0"/>
                  <a:pt x="13575" y="1"/>
                  <a:pt x="13608" y="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C6A83-0601-B6FA-8B6A-422D30263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6"/>
          <a:stretch/>
        </p:blipFill>
        <p:spPr>
          <a:xfrm>
            <a:off x="10142406" y="6192945"/>
            <a:ext cx="1617793" cy="397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940D1-0A80-812B-8F5D-6F3C98B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755649"/>
            <a:ext cx="3866185" cy="158784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692E-6A27-0F5C-1768-5EAD3389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D0E-C4FB-29A8-90CE-F539A8D7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6D49E5-BCA4-FA9A-B420-106A3F099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2394001"/>
            <a:ext cx="3866185" cy="363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F3E592-69D1-0C7A-C647-EC9FA78AA9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940000" y="755649"/>
            <a:ext cx="5820200" cy="44974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E95F21-021C-25F8-8CE6-CB27C4D9D6E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0000" y="1205396"/>
            <a:ext cx="5820200" cy="4827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C33086-4E03-4653-A912-E3E5A41B09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378000"/>
            <a:ext cx="3866184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947019"/>
      </p:ext>
    </p:extLst>
  </p:cSld>
  <p:clrMapOvr>
    <a:masterClrMapping/>
  </p:clrMapOvr>
  <p:transition>
    <p:fade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2EED5E-D2D7-DC0C-7A31-1AEF937A0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200" y="0"/>
            <a:ext cx="7666800" cy="6858000"/>
          </a:xfrm>
          <a:custGeom>
            <a:avLst/>
            <a:gdLst>
              <a:gd name="connsiteX0" fmla="*/ 0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0 w 7666800"/>
              <a:gd name="connsiteY4" fmla="*/ 0 h 6858000"/>
              <a:gd name="connsiteX0" fmla="*/ 372331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372331 w 7666800"/>
              <a:gd name="connsiteY4" fmla="*/ 0 h 6858000"/>
              <a:gd name="connsiteX0" fmla="*/ 394233 w 7666800"/>
              <a:gd name="connsiteY0" fmla="*/ 0 h 6858000"/>
              <a:gd name="connsiteX1" fmla="*/ 7666800 w 7666800"/>
              <a:gd name="connsiteY1" fmla="*/ 0 h 6858000"/>
              <a:gd name="connsiteX2" fmla="*/ 7666800 w 7666800"/>
              <a:gd name="connsiteY2" fmla="*/ 6858000 h 6858000"/>
              <a:gd name="connsiteX3" fmla="*/ 0 w 7666800"/>
              <a:gd name="connsiteY3" fmla="*/ 6858000 h 6858000"/>
              <a:gd name="connsiteX4" fmla="*/ 394233 w 76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800" h="6858000">
                <a:moveTo>
                  <a:pt x="394233" y="0"/>
                </a:moveTo>
                <a:lnTo>
                  <a:pt x="7666800" y="0"/>
                </a:lnTo>
                <a:lnTo>
                  <a:pt x="7666800" y="6858000"/>
                </a:lnTo>
                <a:lnTo>
                  <a:pt x="0" y="6858000"/>
                </a:lnTo>
                <a:lnTo>
                  <a:pt x="39423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940D1-0A80-812B-8F5D-6F3C98B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755650"/>
            <a:ext cx="3866184" cy="11334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692E-6A27-0F5C-1768-5EAD3389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D0E-C4FB-29A8-90CE-F539A8D7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6D49E5-BCA4-FA9A-B420-106A3F099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889125"/>
            <a:ext cx="3866184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47237E1-ED3C-BBAD-3E27-37E633F05A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378000"/>
            <a:ext cx="3866184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432533"/>
      </p:ext>
    </p:extLst>
  </p:cSld>
  <p:clrMapOvr>
    <a:masterClrMapping/>
  </p:clrMapOvr>
  <p:transition>
    <p:fade/>
  </p:transition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A0BFAB-804D-0263-077E-CACA6A955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" y="755650"/>
            <a:ext cx="2474913" cy="2673350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Bef>
                <a:spcPts val="1417"/>
              </a:spcBef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778DA-85B6-B21E-0C46-B6255F48668F}"/>
              </a:ext>
            </a:extLst>
          </p:cNvPr>
          <p:cNvSpPr txBox="1"/>
          <p:nvPr userDrawn="1"/>
        </p:nvSpPr>
        <p:spPr>
          <a:xfrm>
            <a:off x="431800" y="5623199"/>
            <a:ext cx="4352982" cy="6297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2"/>
                </a:solidFill>
              </a:rPr>
              <a:t>Barnardo House, Tanners Lane, Barkingside,</a:t>
            </a:r>
          </a:p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2"/>
                </a:solidFill>
              </a:rPr>
              <a:t>Ilford, Essex IG6 1QG | Tel: 020 8550 8822</a:t>
            </a:r>
          </a:p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en-US" sz="800">
                <a:solidFill>
                  <a:schemeClr val="tx2"/>
                </a:solidFill>
              </a:rPr>
              <a:t>Barnardo’s Registered Charity Nos.216250 and SC037605 24413AM23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46112-23F5-7895-3FE3-47E403AC3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127" y="5488289"/>
            <a:ext cx="5030945" cy="7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3657"/>
      </p:ext>
    </p:extLst>
  </p:cSld>
  <p:clrMapOvr>
    <a:masterClrMapping/>
  </p:clrMapOvr>
  <p:transition>
    <p:fade/>
  </p:transition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2F69-0248-B38A-AF3E-578A59F9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62E59-D830-7F3F-849A-39123B06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3C584-755C-7333-643D-07FBCBC8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38629"/>
      </p:ext>
    </p:extLst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6DA38-8DAA-8C54-4E22-B3B45AEB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FDEC-F364-F6A9-FF34-4F344A9B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553"/>
      </p:ext>
    </p:extLst>
  </p:cSld>
  <p:clrMapOvr>
    <a:masterClrMapping/>
  </p:clrMapOvr>
  <p:transition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467-C06A-3F7D-16FA-F5603B67B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149172"/>
      </p:ext>
    </p:extLst>
  </p:cSld>
  <p:clrMapOvr>
    <a:masterClrMapping/>
  </p:clrMapOvr>
  <p:transition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768351"/>
            <a:ext cx="5664200" cy="3223932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84CF-6851-5ADE-B1B0-B826B5BF1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4213413"/>
            <a:ext cx="5664200" cy="1876238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19539"/>
      </p:ext>
    </p:extLst>
  </p:cSld>
  <p:clrMapOvr>
    <a:masterClrMapping/>
  </p:clrMapOvr>
  <p:transition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righ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0BE1-D8E3-D5BA-F98C-0A68E9EEF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768351"/>
            <a:ext cx="5664200" cy="3223932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84CF-6851-5ADE-B1B0-B826B5BF1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4213413"/>
            <a:ext cx="5664200" cy="18762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10-AD18-4264-1CBC-2A2054E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ADE2-BFAE-4DCD-AE5D-0C67B1F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710"/>
      </p:ext>
    </p:extLst>
  </p:cSld>
  <p:clrMapOvr>
    <a:masterClrMapping/>
  </p:clrMapOvr>
  <p:transition>
    <p:fade/>
  </p:transition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3777-EB50-F68F-DCCA-7BB340E1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8D99-7799-722F-9E16-8F60522F0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89125"/>
            <a:ext cx="4932000" cy="3844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5341-1043-AA89-E3D5-F77D47842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9125"/>
            <a:ext cx="4932000" cy="38449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E8D71-50B5-BC37-BB53-D67829E8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4DFD8-53BB-834A-0375-A7D311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F2F456-EB64-7734-9CFA-0C5197CC7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5412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pos="3380" userDrawn="1">
          <p15:clr>
            <a:srgbClr val="FBAE40"/>
          </p15:clr>
        </p15:guide>
        <p15:guide id="2" pos="69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3936-ADAF-DCB9-F8D0-FF020938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73454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6175-0368-E76F-F8C3-1779FBC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41C1-E849-CF9E-1340-8A340BB2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4E222-F995-CF25-6A64-BEBEE502B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78000"/>
            <a:ext cx="5664200" cy="1800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B65CCE-7C6E-0E17-BA81-00BB47206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E72ED2-A383-55AF-4C6F-23C85A7029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878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7F532F-CC95-E894-5D3D-C78631C4A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583999"/>
            <a:ext cx="7315803" cy="8583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9593074-E096-4F46-1096-14778BB7EE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0000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6DCE54C-D679-0347-0734-54B3807BE0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36078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8BB7539-E838-432D-939E-7FA07775C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47725" y="5153025"/>
            <a:ext cx="3312000" cy="5810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2BBD80D3-FA43-70A4-FE36-9ED799B1F4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43803" y="2709827"/>
            <a:ext cx="3311525" cy="22832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3934305"/>
      </p:ext>
    </p:extLst>
  </p:cSld>
  <p:clrMapOvr>
    <a:masterClrMapping/>
  </p:clrMapOvr>
  <p:transition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3649954-68B7-0902-78E9-0313A452395F}"/>
              </a:ext>
            </a:extLst>
          </p:cNvPr>
          <p:cNvSpPr>
            <a:spLocks/>
          </p:cNvSpPr>
          <p:nvPr userDrawn="1"/>
        </p:nvSpPr>
        <p:spPr bwMode="auto">
          <a:xfrm>
            <a:off x="0" y="5921375"/>
            <a:ext cx="12192000" cy="936625"/>
          </a:xfrm>
          <a:custGeom>
            <a:avLst/>
            <a:gdLst>
              <a:gd name="T0" fmla="*/ 13608 w 13608"/>
              <a:gd name="T1" fmla="*/ 3 h 1045"/>
              <a:gd name="T2" fmla="*/ 13608 w 13608"/>
              <a:gd name="T3" fmla="*/ 1045 h 1045"/>
              <a:gd name="T4" fmla="*/ 0 w 13608"/>
              <a:gd name="T5" fmla="*/ 1045 h 1045"/>
              <a:gd name="T6" fmla="*/ 0 w 13608"/>
              <a:gd name="T7" fmla="*/ 99 h 1045"/>
              <a:gd name="T8" fmla="*/ 35 w 13608"/>
              <a:gd name="T9" fmla="*/ 100 h 1045"/>
              <a:gd name="T10" fmla="*/ 544 w 13608"/>
              <a:gd name="T11" fmla="*/ 0 h 1045"/>
              <a:gd name="T12" fmla="*/ 1054 w 13608"/>
              <a:gd name="T13" fmla="*/ 100 h 1045"/>
              <a:gd name="T14" fmla="*/ 1564 w 13608"/>
              <a:gd name="T15" fmla="*/ 0 h 1045"/>
              <a:gd name="T16" fmla="*/ 2074 w 13608"/>
              <a:gd name="T17" fmla="*/ 100 h 1045"/>
              <a:gd name="T18" fmla="*/ 2584 w 13608"/>
              <a:gd name="T19" fmla="*/ 0 h 1045"/>
              <a:gd name="T20" fmla="*/ 3094 w 13608"/>
              <a:gd name="T21" fmla="*/ 100 h 1045"/>
              <a:gd name="T22" fmla="*/ 3604 w 13608"/>
              <a:gd name="T23" fmla="*/ 0 h 1045"/>
              <a:gd name="T24" fmla="*/ 4113 w 13608"/>
              <a:gd name="T25" fmla="*/ 100 h 1045"/>
              <a:gd name="T26" fmla="*/ 4623 w 13608"/>
              <a:gd name="T27" fmla="*/ 0 h 1045"/>
              <a:gd name="T28" fmla="*/ 5133 w 13608"/>
              <a:gd name="T29" fmla="*/ 100 h 1045"/>
              <a:gd name="T30" fmla="*/ 5354 w 13608"/>
              <a:gd name="T31" fmla="*/ 0 h 1045"/>
              <a:gd name="T32" fmla="*/ 5575 w 13608"/>
              <a:gd name="T33" fmla="*/ 100 h 1045"/>
              <a:gd name="T34" fmla="*/ 5797 w 13608"/>
              <a:gd name="T35" fmla="*/ 0 h 1045"/>
              <a:gd name="T36" fmla="*/ 6018 w 13608"/>
              <a:gd name="T37" fmla="*/ 100 h 1045"/>
              <a:gd name="T38" fmla="*/ 6239 w 13608"/>
              <a:gd name="T39" fmla="*/ 0 h 1045"/>
              <a:gd name="T40" fmla="*/ 6460 w 13608"/>
              <a:gd name="T41" fmla="*/ 100 h 1045"/>
              <a:gd name="T42" fmla="*/ 6681 w 13608"/>
              <a:gd name="T43" fmla="*/ 0 h 1045"/>
              <a:gd name="T44" fmla="*/ 6902 w 13608"/>
              <a:gd name="T45" fmla="*/ 100 h 1045"/>
              <a:gd name="T46" fmla="*/ 7124 w 13608"/>
              <a:gd name="T47" fmla="*/ 0 h 1045"/>
              <a:gd name="T48" fmla="*/ 7345 w 13608"/>
              <a:gd name="T49" fmla="*/ 100 h 1045"/>
              <a:gd name="T50" fmla="*/ 7566 w 13608"/>
              <a:gd name="T51" fmla="*/ 0 h 1045"/>
              <a:gd name="T52" fmla="*/ 8158 w 13608"/>
              <a:gd name="T53" fmla="*/ 100 h 1045"/>
              <a:gd name="T54" fmla="*/ 8751 w 13608"/>
              <a:gd name="T55" fmla="*/ 0 h 1045"/>
              <a:gd name="T56" fmla="*/ 9344 w 13608"/>
              <a:gd name="T57" fmla="*/ 100 h 1045"/>
              <a:gd name="T58" fmla="*/ 9936 w 13608"/>
              <a:gd name="T59" fmla="*/ 0 h 1045"/>
              <a:gd name="T60" fmla="*/ 10529 w 13608"/>
              <a:gd name="T61" fmla="*/ 100 h 1045"/>
              <a:gd name="T62" fmla="*/ 11121 w 13608"/>
              <a:gd name="T63" fmla="*/ 0 h 1045"/>
              <a:gd name="T64" fmla="*/ 11713 w 13608"/>
              <a:gd name="T65" fmla="*/ 100 h 1045"/>
              <a:gd name="T66" fmla="*/ 12306 w 13608"/>
              <a:gd name="T67" fmla="*/ 0 h 1045"/>
              <a:gd name="T68" fmla="*/ 12898 w 13608"/>
              <a:gd name="T69" fmla="*/ 100 h 1045"/>
              <a:gd name="T70" fmla="*/ 13491 w 13608"/>
              <a:gd name="T71" fmla="*/ 0 h 1045"/>
              <a:gd name="T72" fmla="*/ 13608 w 13608"/>
              <a:gd name="T73" fmla="*/ 3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08" h="1045">
                <a:moveTo>
                  <a:pt x="13608" y="3"/>
                </a:moveTo>
                <a:cubicBezTo>
                  <a:pt x="13608" y="1045"/>
                  <a:pt x="13608" y="1045"/>
                  <a:pt x="13608" y="1045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0" y="99"/>
                  <a:pt x="0" y="99"/>
                  <a:pt x="0" y="99"/>
                </a:cubicBezTo>
                <a:cubicBezTo>
                  <a:pt x="11" y="99"/>
                  <a:pt x="23" y="100"/>
                  <a:pt x="35" y="100"/>
                </a:cubicBezTo>
                <a:cubicBezTo>
                  <a:pt x="289" y="100"/>
                  <a:pt x="289" y="0"/>
                  <a:pt x="544" y="0"/>
                </a:cubicBezTo>
                <a:cubicBezTo>
                  <a:pt x="799" y="0"/>
                  <a:pt x="799" y="100"/>
                  <a:pt x="1054" y="100"/>
                </a:cubicBezTo>
                <a:cubicBezTo>
                  <a:pt x="1309" y="100"/>
                  <a:pt x="1309" y="0"/>
                  <a:pt x="1564" y="0"/>
                </a:cubicBezTo>
                <a:cubicBezTo>
                  <a:pt x="1819" y="0"/>
                  <a:pt x="1819" y="100"/>
                  <a:pt x="2074" y="100"/>
                </a:cubicBezTo>
                <a:cubicBezTo>
                  <a:pt x="2329" y="100"/>
                  <a:pt x="2329" y="0"/>
                  <a:pt x="2584" y="0"/>
                </a:cubicBezTo>
                <a:cubicBezTo>
                  <a:pt x="2839" y="0"/>
                  <a:pt x="2839" y="100"/>
                  <a:pt x="3094" y="100"/>
                </a:cubicBezTo>
                <a:cubicBezTo>
                  <a:pt x="3349" y="100"/>
                  <a:pt x="3349" y="0"/>
                  <a:pt x="3604" y="0"/>
                </a:cubicBezTo>
                <a:cubicBezTo>
                  <a:pt x="3858" y="0"/>
                  <a:pt x="3858" y="100"/>
                  <a:pt x="4113" y="100"/>
                </a:cubicBezTo>
                <a:cubicBezTo>
                  <a:pt x="4368" y="100"/>
                  <a:pt x="4368" y="0"/>
                  <a:pt x="4623" y="0"/>
                </a:cubicBezTo>
                <a:cubicBezTo>
                  <a:pt x="4878" y="0"/>
                  <a:pt x="4878" y="100"/>
                  <a:pt x="5133" y="100"/>
                </a:cubicBezTo>
                <a:cubicBezTo>
                  <a:pt x="5244" y="100"/>
                  <a:pt x="5244" y="0"/>
                  <a:pt x="5354" y="0"/>
                </a:cubicBezTo>
                <a:cubicBezTo>
                  <a:pt x="5465" y="0"/>
                  <a:pt x="5465" y="100"/>
                  <a:pt x="5575" y="100"/>
                </a:cubicBezTo>
                <a:cubicBezTo>
                  <a:pt x="5686" y="100"/>
                  <a:pt x="5686" y="0"/>
                  <a:pt x="5797" y="0"/>
                </a:cubicBezTo>
                <a:cubicBezTo>
                  <a:pt x="5907" y="0"/>
                  <a:pt x="5907" y="100"/>
                  <a:pt x="6018" y="100"/>
                </a:cubicBezTo>
                <a:cubicBezTo>
                  <a:pt x="6128" y="100"/>
                  <a:pt x="6128" y="0"/>
                  <a:pt x="6239" y="0"/>
                </a:cubicBezTo>
                <a:cubicBezTo>
                  <a:pt x="6350" y="0"/>
                  <a:pt x="6350" y="100"/>
                  <a:pt x="6460" y="100"/>
                </a:cubicBezTo>
                <a:cubicBezTo>
                  <a:pt x="6571" y="100"/>
                  <a:pt x="6571" y="0"/>
                  <a:pt x="6681" y="0"/>
                </a:cubicBezTo>
                <a:cubicBezTo>
                  <a:pt x="6792" y="0"/>
                  <a:pt x="6792" y="100"/>
                  <a:pt x="6902" y="100"/>
                </a:cubicBezTo>
                <a:cubicBezTo>
                  <a:pt x="7013" y="100"/>
                  <a:pt x="7013" y="0"/>
                  <a:pt x="7124" y="0"/>
                </a:cubicBezTo>
                <a:cubicBezTo>
                  <a:pt x="7234" y="0"/>
                  <a:pt x="7234" y="100"/>
                  <a:pt x="7345" y="100"/>
                </a:cubicBezTo>
                <a:cubicBezTo>
                  <a:pt x="7455" y="100"/>
                  <a:pt x="7455" y="0"/>
                  <a:pt x="7566" y="0"/>
                </a:cubicBezTo>
                <a:cubicBezTo>
                  <a:pt x="7862" y="0"/>
                  <a:pt x="7862" y="100"/>
                  <a:pt x="8158" y="100"/>
                </a:cubicBezTo>
                <a:cubicBezTo>
                  <a:pt x="8455" y="100"/>
                  <a:pt x="8455" y="0"/>
                  <a:pt x="8751" y="0"/>
                </a:cubicBezTo>
                <a:cubicBezTo>
                  <a:pt x="9047" y="0"/>
                  <a:pt x="9047" y="100"/>
                  <a:pt x="9344" y="100"/>
                </a:cubicBezTo>
                <a:cubicBezTo>
                  <a:pt x="9640" y="100"/>
                  <a:pt x="9640" y="0"/>
                  <a:pt x="9936" y="0"/>
                </a:cubicBezTo>
                <a:cubicBezTo>
                  <a:pt x="10232" y="0"/>
                  <a:pt x="10232" y="100"/>
                  <a:pt x="10529" y="100"/>
                </a:cubicBezTo>
                <a:cubicBezTo>
                  <a:pt x="10825" y="100"/>
                  <a:pt x="10825" y="0"/>
                  <a:pt x="11121" y="0"/>
                </a:cubicBezTo>
                <a:cubicBezTo>
                  <a:pt x="11417" y="0"/>
                  <a:pt x="11417" y="100"/>
                  <a:pt x="11713" y="100"/>
                </a:cubicBezTo>
                <a:cubicBezTo>
                  <a:pt x="12010" y="100"/>
                  <a:pt x="12010" y="0"/>
                  <a:pt x="12306" y="0"/>
                </a:cubicBezTo>
                <a:cubicBezTo>
                  <a:pt x="12602" y="0"/>
                  <a:pt x="12602" y="100"/>
                  <a:pt x="12898" y="100"/>
                </a:cubicBezTo>
                <a:cubicBezTo>
                  <a:pt x="13195" y="100"/>
                  <a:pt x="13195" y="0"/>
                  <a:pt x="13491" y="0"/>
                </a:cubicBezTo>
                <a:cubicBezTo>
                  <a:pt x="13536" y="0"/>
                  <a:pt x="13575" y="1"/>
                  <a:pt x="13608" y="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05263-8894-24EF-10A8-5D1A22F1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1008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8C8C6-C94B-AC1A-0FFE-7E8F795F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890000"/>
            <a:ext cx="11328399" cy="384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1950E-791D-4549-0178-A5B18025D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985" y="6300000"/>
            <a:ext cx="1800000" cy="21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6A2C-6D64-0D33-7280-2A8F9317B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800" y="6300000"/>
            <a:ext cx="347018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7428-BEC4-D39E-5640-21ECC7C31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0" y="6300000"/>
            <a:ext cx="396000" cy="215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C8B1F-FEB8-E2D7-FC38-F38AD91DA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6"/>
          <a:stretch/>
        </p:blipFill>
        <p:spPr>
          <a:xfrm>
            <a:off x="10142406" y="6192945"/>
            <a:ext cx="1617793" cy="3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2" r:id="rId3"/>
    <p:sldLayoutId id="2147483668" r:id="rId4"/>
    <p:sldLayoutId id="2147483650" r:id="rId5"/>
    <p:sldLayoutId id="2147483670" r:id="rId6"/>
    <p:sldLayoutId id="2147483673" r:id="rId7"/>
    <p:sldLayoutId id="2147483652" r:id="rId8"/>
    <p:sldLayoutId id="2147483676" r:id="rId9"/>
    <p:sldLayoutId id="2147483677" r:id="rId10"/>
    <p:sldLayoutId id="2147483680" r:id="rId11"/>
    <p:sldLayoutId id="2147483685" r:id="rId12"/>
    <p:sldLayoutId id="2147483686" r:id="rId13"/>
    <p:sldLayoutId id="2147483691" r:id="rId14"/>
    <p:sldLayoutId id="2147483654" r:id="rId15"/>
    <p:sldLayoutId id="2147483655" r:id="rId16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512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orient="horz" pos="238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7" orient="horz" pos="3968" userDrawn="1">
          <p15:clr>
            <a:srgbClr val="F26B43"/>
          </p15:clr>
        </p15:guide>
        <p15:guide id="8" orient="horz" pos="3612" userDrawn="1">
          <p15:clr>
            <a:srgbClr val="F26B43"/>
          </p15:clr>
        </p15:guide>
        <p15:guide id="9" orient="horz" pos="476" userDrawn="1">
          <p15:clr>
            <a:srgbClr val="F26B43"/>
          </p15:clr>
        </p15:guide>
        <p15:guide id="10" orient="horz" pos="11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3649954-68B7-0902-78E9-0313A452395F}"/>
              </a:ext>
            </a:extLst>
          </p:cNvPr>
          <p:cNvSpPr>
            <a:spLocks/>
          </p:cNvSpPr>
          <p:nvPr userDrawn="1"/>
        </p:nvSpPr>
        <p:spPr bwMode="auto">
          <a:xfrm>
            <a:off x="0" y="5921375"/>
            <a:ext cx="12192000" cy="936625"/>
          </a:xfrm>
          <a:custGeom>
            <a:avLst/>
            <a:gdLst>
              <a:gd name="T0" fmla="*/ 13608 w 13608"/>
              <a:gd name="T1" fmla="*/ 3 h 1045"/>
              <a:gd name="T2" fmla="*/ 13608 w 13608"/>
              <a:gd name="T3" fmla="*/ 1045 h 1045"/>
              <a:gd name="T4" fmla="*/ 0 w 13608"/>
              <a:gd name="T5" fmla="*/ 1045 h 1045"/>
              <a:gd name="T6" fmla="*/ 0 w 13608"/>
              <a:gd name="T7" fmla="*/ 99 h 1045"/>
              <a:gd name="T8" fmla="*/ 35 w 13608"/>
              <a:gd name="T9" fmla="*/ 100 h 1045"/>
              <a:gd name="T10" fmla="*/ 544 w 13608"/>
              <a:gd name="T11" fmla="*/ 0 h 1045"/>
              <a:gd name="T12" fmla="*/ 1054 w 13608"/>
              <a:gd name="T13" fmla="*/ 100 h 1045"/>
              <a:gd name="T14" fmla="*/ 1564 w 13608"/>
              <a:gd name="T15" fmla="*/ 0 h 1045"/>
              <a:gd name="T16" fmla="*/ 2074 w 13608"/>
              <a:gd name="T17" fmla="*/ 100 h 1045"/>
              <a:gd name="T18" fmla="*/ 2584 w 13608"/>
              <a:gd name="T19" fmla="*/ 0 h 1045"/>
              <a:gd name="T20" fmla="*/ 3094 w 13608"/>
              <a:gd name="T21" fmla="*/ 100 h 1045"/>
              <a:gd name="T22" fmla="*/ 3604 w 13608"/>
              <a:gd name="T23" fmla="*/ 0 h 1045"/>
              <a:gd name="T24" fmla="*/ 4113 w 13608"/>
              <a:gd name="T25" fmla="*/ 100 h 1045"/>
              <a:gd name="T26" fmla="*/ 4623 w 13608"/>
              <a:gd name="T27" fmla="*/ 0 h 1045"/>
              <a:gd name="T28" fmla="*/ 5133 w 13608"/>
              <a:gd name="T29" fmla="*/ 100 h 1045"/>
              <a:gd name="T30" fmla="*/ 5354 w 13608"/>
              <a:gd name="T31" fmla="*/ 0 h 1045"/>
              <a:gd name="T32" fmla="*/ 5575 w 13608"/>
              <a:gd name="T33" fmla="*/ 100 h 1045"/>
              <a:gd name="T34" fmla="*/ 5797 w 13608"/>
              <a:gd name="T35" fmla="*/ 0 h 1045"/>
              <a:gd name="T36" fmla="*/ 6018 w 13608"/>
              <a:gd name="T37" fmla="*/ 100 h 1045"/>
              <a:gd name="T38" fmla="*/ 6239 w 13608"/>
              <a:gd name="T39" fmla="*/ 0 h 1045"/>
              <a:gd name="T40" fmla="*/ 6460 w 13608"/>
              <a:gd name="T41" fmla="*/ 100 h 1045"/>
              <a:gd name="T42" fmla="*/ 6681 w 13608"/>
              <a:gd name="T43" fmla="*/ 0 h 1045"/>
              <a:gd name="T44" fmla="*/ 6902 w 13608"/>
              <a:gd name="T45" fmla="*/ 100 h 1045"/>
              <a:gd name="T46" fmla="*/ 7124 w 13608"/>
              <a:gd name="T47" fmla="*/ 0 h 1045"/>
              <a:gd name="T48" fmla="*/ 7345 w 13608"/>
              <a:gd name="T49" fmla="*/ 100 h 1045"/>
              <a:gd name="T50" fmla="*/ 7566 w 13608"/>
              <a:gd name="T51" fmla="*/ 0 h 1045"/>
              <a:gd name="T52" fmla="*/ 8158 w 13608"/>
              <a:gd name="T53" fmla="*/ 100 h 1045"/>
              <a:gd name="T54" fmla="*/ 8751 w 13608"/>
              <a:gd name="T55" fmla="*/ 0 h 1045"/>
              <a:gd name="T56" fmla="*/ 9344 w 13608"/>
              <a:gd name="T57" fmla="*/ 100 h 1045"/>
              <a:gd name="T58" fmla="*/ 9936 w 13608"/>
              <a:gd name="T59" fmla="*/ 0 h 1045"/>
              <a:gd name="T60" fmla="*/ 10529 w 13608"/>
              <a:gd name="T61" fmla="*/ 100 h 1045"/>
              <a:gd name="T62" fmla="*/ 11121 w 13608"/>
              <a:gd name="T63" fmla="*/ 0 h 1045"/>
              <a:gd name="T64" fmla="*/ 11713 w 13608"/>
              <a:gd name="T65" fmla="*/ 100 h 1045"/>
              <a:gd name="T66" fmla="*/ 12306 w 13608"/>
              <a:gd name="T67" fmla="*/ 0 h 1045"/>
              <a:gd name="T68" fmla="*/ 12898 w 13608"/>
              <a:gd name="T69" fmla="*/ 100 h 1045"/>
              <a:gd name="T70" fmla="*/ 13491 w 13608"/>
              <a:gd name="T71" fmla="*/ 0 h 1045"/>
              <a:gd name="T72" fmla="*/ 13608 w 13608"/>
              <a:gd name="T73" fmla="*/ 3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08" h="1045">
                <a:moveTo>
                  <a:pt x="13608" y="3"/>
                </a:moveTo>
                <a:cubicBezTo>
                  <a:pt x="13608" y="1045"/>
                  <a:pt x="13608" y="1045"/>
                  <a:pt x="13608" y="1045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0" y="99"/>
                  <a:pt x="0" y="99"/>
                  <a:pt x="0" y="99"/>
                </a:cubicBezTo>
                <a:cubicBezTo>
                  <a:pt x="11" y="99"/>
                  <a:pt x="23" y="100"/>
                  <a:pt x="35" y="100"/>
                </a:cubicBezTo>
                <a:cubicBezTo>
                  <a:pt x="289" y="100"/>
                  <a:pt x="289" y="0"/>
                  <a:pt x="544" y="0"/>
                </a:cubicBezTo>
                <a:cubicBezTo>
                  <a:pt x="799" y="0"/>
                  <a:pt x="799" y="100"/>
                  <a:pt x="1054" y="100"/>
                </a:cubicBezTo>
                <a:cubicBezTo>
                  <a:pt x="1309" y="100"/>
                  <a:pt x="1309" y="0"/>
                  <a:pt x="1564" y="0"/>
                </a:cubicBezTo>
                <a:cubicBezTo>
                  <a:pt x="1819" y="0"/>
                  <a:pt x="1819" y="100"/>
                  <a:pt x="2074" y="100"/>
                </a:cubicBezTo>
                <a:cubicBezTo>
                  <a:pt x="2329" y="100"/>
                  <a:pt x="2329" y="0"/>
                  <a:pt x="2584" y="0"/>
                </a:cubicBezTo>
                <a:cubicBezTo>
                  <a:pt x="2839" y="0"/>
                  <a:pt x="2839" y="100"/>
                  <a:pt x="3094" y="100"/>
                </a:cubicBezTo>
                <a:cubicBezTo>
                  <a:pt x="3349" y="100"/>
                  <a:pt x="3349" y="0"/>
                  <a:pt x="3604" y="0"/>
                </a:cubicBezTo>
                <a:cubicBezTo>
                  <a:pt x="3858" y="0"/>
                  <a:pt x="3858" y="100"/>
                  <a:pt x="4113" y="100"/>
                </a:cubicBezTo>
                <a:cubicBezTo>
                  <a:pt x="4368" y="100"/>
                  <a:pt x="4368" y="0"/>
                  <a:pt x="4623" y="0"/>
                </a:cubicBezTo>
                <a:cubicBezTo>
                  <a:pt x="4878" y="0"/>
                  <a:pt x="4878" y="100"/>
                  <a:pt x="5133" y="100"/>
                </a:cubicBezTo>
                <a:cubicBezTo>
                  <a:pt x="5244" y="100"/>
                  <a:pt x="5244" y="0"/>
                  <a:pt x="5354" y="0"/>
                </a:cubicBezTo>
                <a:cubicBezTo>
                  <a:pt x="5465" y="0"/>
                  <a:pt x="5465" y="100"/>
                  <a:pt x="5575" y="100"/>
                </a:cubicBezTo>
                <a:cubicBezTo>
                  <a:pt x="5686" y="100"/>
                  <a:pt x="5686" y="0"/>
                  <a:pt x="5797" y="0"/>
                </a:cubicBezTo>
                <a:cubicBezTo>
                  <a:pt x="5907" y="0"/>
                  <a:pt x="5907" y="100"/>
                  <a:pt x="6018" y="100"/>
                </a:cubicBezTo>
                <a:cubicBezTo>
                  <a:pt x="6128" y="100"/>
                  <a:pt x="6128" y="0"/>
                  <a:pt x="6239" y="0"/>
                </a:cubicBezTo>
                <a:cubicBezTo>
                  <a:pt x="6350" y="0"/>
                  <a:pt x="6350" y="100"/>
                  <a:pt x="6460" y="100"/>
                </a:cubicBezTo>
                <a:cubicBezTo>
                  <a:pt x="6571" y="100"/>
                  <a:pt x="6571" y="0"/>
                  <a:pt x="6681" y="0"/>
                </a:cubicBezTo>
                <a:cubicBezTo>
                  <a:pt x="6792" y="0"/>
                  <a:pt x="6792" y="100"/>
                  <a:pt x="6902" y="100"/>
                </a:cubicBezTo>
                <a:cubicBezTo>
                  <a:pt x="7013" y="100"/>
                  <a:pt x="7013" y="0"/>
                  <a:pt x="7124" y="0"/>
                </a:cubicBezTo>
                <a:cubicBezTo>
                  <a:pt x="7234" y="0"/>
                  <a:pt x="7234" y="100"/>
                  <a:pt x="7345" y="100"/>
                </a:cubicBezTo>
                <a:cubicBezTo>
                  <a:pt x="7455" y="100"/>
                  <a:pt x="7455" y="0"/>
                  <a:pt x="7566" y="0"/>
                </a:cubicBezTo>
                <a:cubicBezTo>
                  <a:pt x="7862" y="0"/>
                  <a:pt x="7862" y="100"/>
                  <a:pt x="8158" y="100"/>
                </a:cubicBezTo>
                <a:cubicBezTo>
                  <a:pt x="8455" y="100"/>
                  <a:pt x="8455" y="0"/>
                  <a:pt x="8751" y="0"/>
                </a:cubicBezTo>
                <a:cubicBezTo>
                  <a:pt x="9047" y="0"/>
                  <a:pt x="9047" y="100"/>
                  <a:pt x="9344" y="100"/>
                </a:cubicBezTo>
                <a:cubicBezTo>
                  <a:pt x="9640" y="100"/>
                  <a:pt x="9640" y="0"/>
                  <a:pt x="9936" y="0"/>
                </a:cubicBezTo>
                <a:cubicBezTo>
                  <a:pt x="10232" y="0"/>
                  <a:pt x="10232" y="100"/>
                  <a:pt x="10529" y="100"/>
                </a:cubicBezTo>
                <a:cubicBezTo>
                  <a:pt x="10825" y="100"/>
                  <a:pt x="10825" y="0"/>
                  <a:pt x="11121" y="0"/>
                </a:cubicBezTo>
                <a:cubicBezTo>
                  <a:pt x="11417" y="0"/>
                  <a:pt x="11417" y="100"/>
                  <a:pt x="11713" y="100"/>
                </a:cubicBezTo>
                <a:cubicBezTo>
                  <a:pt x="12010" y="100"/>
                  <a:pt x="12010" y="0"/>
                  <a:pt x="12306" y="0"/>
                </a:cubicBezTo>
                <a:cubicBezTo>
                  <a:pt x="12602" y="0"/>
                  <a:pt x="12602" y="100"/>
                  <a:pt x="12898" y="100"/>
                </a:cubicBezTo>
                <a:cubicBezTo>
                  <a:pt x="13195" y="100"/>
                  <a:pt x="13195" y="0"/>
                  <a:pt x="13491" y="0"/>
                </a:cubicBezTo>
                <a:cubicBezTo>
                  <a:pt x="13536" y="0"/>
                  <a:pt x="13575" y="1"/>
                  <a:pt x="13608" y="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05263-8894-24EF-10A8-5D1A22F1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1008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8C8C6-C94B-AC1A-0FFE-7E8F795F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890000"/>
            <a:ext cx="11328399" cy="384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1950E-791D-4549-0178-A5B18025D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985" y="6300000"/>
            <a:ext cx="1800000" cy="21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6A2C-6D64-0D33-7280-2A8F9317B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800" y="6300000"/>
            <a:ext cx="347018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7428-BEC4-D39E-5640-21ECC7C31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0" y="6300000"/>
            <a:ext cx="396000" cy="215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C8B1F-FEB8-E2D7-FC38-F38AD91DA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6"/>
          <a:stretch/>
        </p:blipFill>
        <p:spPr>
          <a:xfrm>
            <a:off x="10142406" y="6192945"/>
            <a:ext cx="1617793" cy="3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512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orient="horz" pos="238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7" orient="horz" pos="3968" userDrawn="1">
          <p15:clr>
            <a:srgbClr val="F26B43"/>
          </p15:clr>
        </p15:guide>
        <p15:guide id="8" orient="horz" pos="3612" userDrawn="1">
          <p15:clr>
            <a:srgbClr val="F26B43"/>
          </p15:clr>
        </p15:guide>
        <p15:guide id="9" orient="horz" pos="476" userDrawn="1">
          <p15:clr>
            <a:srgbClr val="F26B43"/>
          </p15:clr>
        </p15:guide>
        <p15:guide id="10" orient="horz" pos="11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3649954-68B7-0902-78E9-0313A452395F}"/>
              </a:ext>
            </a:extLst>
          </p:cNvPr>
          <p:cNvSpPr>
            <a:spLocks/>
          </p:cNvSpPr>
          <p:nvPr userDrawn="1"/>
        </p:nvSpPr>
        <p:spPr bwMode="auto">
          <a:xfrm>
            <a:off x="0" y="5921375"/>
            <a:ext cx="12192000" cy="936625"/>
          </a:xfrm>
          <a:custGeom>
            <a:avLst/>
            <a:gdLst>
              <a:gd name="T0" fmla="*/ 13608 w 13608"/>
              <a:gd name="T1" fmla="*/ 3 h 1045"/>
              <a:gd name="T2" fmla="*/ 13608 w 13608"/>
              <a:gd name="T3" fmla="*/ 1045 h 1045"/>
              <a:gd name="T4" fmla="*/ 0 w 13608"/>
              <a:gd name="T5" fmla="*/ 1045 h 1045"/>
              <a:gd name="T6" fmla="*/ 0 w 13608"/>
              <a:gd name="T7" fmla="*/ 99 h 1045"/>
              <a:gd name="T8" fmla="*/ 35 w 13608"/>
              <a:gd name="T9" fmla="*/ 100 h 1045"/>
              <a:gd name="T10" fmla="*/ 544 w 13608"/>
              <a:gd name="T11" fmla="*/ 0 h 1045"/>
              <a:gd name="T12" fmla="*/ 1054 w 13608"/>
              <a:gd name="T13" fmla="*/ 100 h 1045"/>
              <a:gd name="T14" fmla="*/ 1564 w 13608"/>
              <a:gd name="T15" fmla="*/ 0 h 1045"/>
              <a:gd name="T16" fmla="*/ 2074 w 13608"/>
              <a:gd name="T17" fmla="*/ 100 h 1045"/>
              <a:gd name="T18" fmla="*/ 2584 w 13608"/>
              <a:gd name="T19" fmla="*/ 0 h 1045"/>
              <a:gd name="T20" fmla="*/ 3094 w 13608"/>
              <a:gd name="T21" fmla="*/ 100 h 1045"/>
              <a:gd name="T22" fmla="*/ 3604 w 13608"/>
              <a:gd name="T23" fmla="*/ 0 h 1045"/>
              <a:gd name="T24" fmla="*/ 4113 w 13608"/>
              <a:gd name="T25" fmla="*/ 100 h 1045"/>
              <a:gd name="T26" fmla="*/ 4623 w 13608"/>
              <a:gd name="T27" fmla="*/ 0 h 1045"/>
              <a:gd name="T28" fmla="*/ 5133 w 13608"/>
              <a:gd name="T29" fmla="*/ 100 h 1045"/>
              <a:gd name="T30" fmla="*/ 5354 w 13608"/>
              <a:gd name="T31" fmla="*/ 0 h 1045"/>
              <a:gd name="T32" fmla="*/ 5575 w 13608"/>
              <a:gd name="T33" fmla="*/ 100 h 1045"/>
              <a:gd name="T34" fmla="*/ 5797 w 13608"/>
              <a:gd name="T35" fmla="*/ 0 h 1045"/>
              <a:gd name="T36" fmla="*/ 6018 w 13608"/>
              <a:gd name="T37" fmla="*/ 100 h 1045"/>
              <a:gd name="T38" fmla="*/ 6239 w 13608"/>
              <a:gd name="T39" fmla="*/ 0 h 1045"/>
              <a:gd name="T40" fmla="*/ 6460 w 13608"/>
              <a:gd name="T41" fmla="*/ 100 h 1045"/>
              <a:gd name="T42" fmla="*/ 6681 w 13608"/>
              <a:gd name="T43" fmla="*/ 0 h 1045"/>
              <a:gd name="T44" fmla="*/ 6902 w 13608"/>
              <a:gd name="T45" fmla="*/ 100 h 1045"/>
              <a:gd name="T46" fmla="*/ 7124 w 13608"/>
              <a:gd name="T47" fmla="*/ 0 h 1045"/>
              <a:gd name="T48" fmla="*/ 7345 w 13608"/>
              <a:gd name="T49" fmla="*/ 100 h 1045"/>
              <a:gd name="T50" fmla="*/ 7566 w 13608"/>
              <a:gd name="T51" fmla="*/ 0 h 1045"/>
              <a:gd name="T52" fmla="*/ 8158 w 13608"/>
              <a:gd name="T53" fmla="*/ 100 h 1045"/>
              <a:gd name="T54" fmla="*/ 8751 w 13608"/>
              <a:gd name="T55" fmla="*/ 0 h 1045"/>
              <a:gd name="T56" fmla="*/ 9344 w 13608"/>
              <a:gd name="T57" fmla="*/ 100 h 1045"/>
              <a:gd name="T58" fmla="*/ 9936 w 13608"/>
              <a:gd name="T59" fmla="*/ 0 h 1045"/>
              <a:gd name="T60" fmla="*/ 10529 w 13608"/>
              <a:gd name="T61" fmla="*/ 100 h 1045"/>
              <a:gd name="T62" fmla="*/ 11121 w 13608"/>
              <a:gd name="T63" fmla="*/ 0 h 1045"/>
              <a:gd name="T64" fmla="*/ 11713 w 13608"/>
              <a:gd name="T65" fmla="*/ 100 h 1045"/>
              <a:gd name="T66" fmla="*/ 12306 w 13608"/>
              <a:gd name="T67" fmla="*/ 0 h 1045"/>
              <a:gd name="T68" fmla="*/ 12898 w 13608"/>
              <a:gd name="T69" fmla="*/ 100 h 1045"/>
              <a:gd name="T70" fmla="*/ 13491 w 13608"/>
              <a:gd name="T71" fmla="*/ 0 h 1045"/>
              <a:gd name="T72" fmla="*/ 13608 w 13608"/>
              <a:gd name="T73" fmla="*/ 3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08" h="1045">
                <a:moveTo>
                  <a:pt x="13608" y="3"/>
                </a:moveTo>
                <a:cubicBezTo>
                  <a:pt x="13608" y="1045"/>
                  <a:pt x="13608" y="1045"/>
                  <a:pt x="13608" y="1045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0" y="99"/>
                  <a:pt x="0" y="99"/>
                  <a:pt x="0" y="99"/>
                </a:cubicBezTo>
                <a:cubicBezTo>
                  <a:pt x="11" y="99"/>
                  <a:pt x="23" y="100"/>
                  <a:pt x="35" y="100"/>
                </a:cubicBezTo>
                <a:cubicBezTo>
                  <a:pt x="289" y="100"/>
                  <a:pt x="289" y="0"/>
                  <a:pt x="544" y="0"/>
                </a:cubicBezTo>
                <a:cubicBezTo>
                  <a:pt x="799" y="0"/>
                  <a:pt x="799" y="100"/>
                  <a:pt x="1054" y="100"/>
                </a:cubicBezTo>
                <a:cubicBezTo>
                  <a:pt x="1309" y="100"/>
                  <a:pt x="1309" y="0"/>
                  <a:pt x="1564" y="0"/>
                </a:cubicBezTo>
                <a:cubicBezTo>
                  <a:pt x="1819" y="0"/>
                  <a:pt x="1819" y="100"/>
                  <a:pt x="2074" y="100"/>
                </a:cubicBezTo>
                <a:cubicBezTo>
                  <a:pt x="2329" y="100"/>
                  <a:pt x="2329" y="0"/>
                  <a:pt x="2584" y="0"/>
                </a:cubicBezTo>
                <a:cubicBezTo>
                  <a:pt x="2839" y="0"/>
                  <a:pt x="2839" y="100"/>
                  <a:pt x="3094" y="100"/>
                </a:cubicBezTo>
                <a:cubicBezTo>
                  <a:pt x="3349" y="100"/>
                  <a:pt x="3349" y="0"/>
                  <a:pt x="3604" y="0"/>
                </a:cubicBezTo>
                <a:cubicBezTo>
                  <a:pt x="3858" y="0"/>
                  <a:pt x="3858" y="100"/>
                  <a:pt x="4113" y="100"/>
                </a:cubicBezTo>
                <a:cubicBezTo>
                  <a:pt x="4368" y="100"/>
                  <a:pt x="4368" y="0"/>
                  <a:pt x="4623" y="0"/>
                </a:cubicBezTo>
                <a:cubicBezTo>
                  <a:pt x="4878" y="0"/>
                  <a:pt x="4878" y="100"/>
                  <a:pt x="5133" y="100"/>
                </a:cubicBezTo>
                <a:cubicBezTo>
                  <a:pt x="5244" y="100"/>
                  <a:pt x="5244" y="0"/>
                  <a:pt x="5354" y="0"/>
                </a:cubicBezTo>
                <a:cubicBezTo>
                  <a:pt x="5465" y="0"/>
                  <a:pt x="5465" y="100"/>
                  <a:pt x="5575" y="100"/>
                </a:cubicBezTo>
                <a:cubicBezTo>
                  <a:pt x="5686" y="100"/>
                  <a:pt x="5686" y="0"/>
                  <a:pt x="5797" y="0"/>
                </a:cubicBezTo>
                <a:cubicBezTo>
                  <a:pt x="5907" y="0"/>
                  <a:pt x="5907" y="100"/>
                  <a:pt x="6018" y="100"/>
                </a:cubicBezTo>
                <a:cubicBezTo>
                  <a:pt x="6128" y="100"/>
                  <a:pt x="6128" y="0"/>
                  <a:pt x="6239" y="0"/>
                </a:cubicBezTo>
                <a:cubicBezTo>
                  <a:pt x="6350" y="0"/>
                  <a:pt x="6350" y="100"/>
                  <a:pt x="6460" y="100"/>
                </a:cubicBezTo>
                <a:cubicBezTo>
                  <a:pt x="6571" y="100"/>
                  <a:pt x="6571" y="0"/>
                  <a:pt x="6681" y="0"/>
                </a:cubicBezTo>
                <a:cubicBezTo>
                  <a:pt x="6792" y="0"/>
                  <a:pt x="6792" y="100"/>
                  <a:pt x="6902" y="100"/>
                </a:cubicBezTo>
                <a:cubicBezTo>
                  <a:pt x="7013" y="100"/>
                  <a:pt x="7013" y="0"/>
                  <a:pt x="7124" y="0"/>
                </a:cubicBezTo>
                <a:cubicBezTo>
                  <a:pt x="7234" y="0"/>
                  <a:pt x="7234" y="100"/>
                  <a:pt x="7345" y="100"/>
                </a:cubicBezTo>
                <a:cubicBezTo>
                  <a:pt x="7455" y="100"/>
                  <a:pt x="7455" y="0"/>
                  <a:pt x="7566" y="0"/>
                </a:cubicBezTo>
                <a:cubicBezTo>
                  <a:pt x="7862" y="0"/>
                  <a:pt x="7862" y="100"/>
                  <a:pt x="8158" y="100"/>
                </a:cubicBezTo>
                <a:cubicBezTo>
                  <a:pt x="8455" y="100"/>
                  <a:pt x="8455" y="0"/>
                  <a:pt x="8751" y="0"/>
                </a:cubicBezTo>
                <a:cubicBezTo>
                  <a:pt x="9047" y="0"/>
                  <a:pt x="9047" y="100"/>
                  <a:pt x="9344" y="100"/>
                </a:cubicBezTo>
                <a:cubicBezTo>
                  <a:pt x="9640" y="100"/>
                  <a:pt x="9640" y="0"/>
                  <a:pt x="9936" y="0"/>
                </a:cubicBezTo>
                <a:cubicBezTo>
                  <a:pt x="10232" y="0"/>
                  <a:pt x="10232" y="100"/>
                  <a:pt x="10529" y="100"/>
                </a:cubicBezTo>
                <a:cubicBezTo>
                  <a:pt x="10825" y="100"/>
                  <a:pt x="10825" y="0"/>
                  <a:pt x="11121" y="0"/>
                </a:cubicBezTo>
                <a:cubicBezTo>
                  <a:pt x="11417" y="0"/>
                  <a:pt x="11417" y="100"/>
                  <a:pt x="11713" y="100"/>
                </a:cubicBezTo>
                <a:cubicBezTo>
                  <a:pt x="12010" y="100"/>
                  <a:pt x="12010" y="0"/>
                  <a:pt x="12306" y="0"/>
                </a:cubicBezTo>
                <a:cubicBezTo>
                  <a:pt x="12602" y="0"/>
                  <a:pt x="12602" y="100"/>
                  <a:pt x="12898" y="100"/>
                </a:cubicBezTo>
                <a:cubicBezTo>
                  <a:pt x="13195" y="100"/>
                  <a:pt x="13195" y="0"/>
                  <a:pt x="13491" y="0"/>
                </a:cubicBezTo>
                <a:cubicBezTo>
                  <a:pt x="13536" y="0"/>
                  <a:pt x="13575" y="1"/>
                  <a:pt x="13608" y="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05263-8894-24EF-10A8-5D1A22F1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1008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8C8C6-C94B-AC1A-0FFE-7E8F795F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890000"/>
            <a:ext cx="11328399" cy="384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1950E-791D-4549-0178-A5B18025D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985" y="6300000"/>
            <a:ext cx="1800000" cy="21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6A2C-6D64-0D33-7280-2A8F9317B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800" y="6300000"/>
            <a:ext cx="347018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7428-BEC4-D39E-5640-21ECC7C31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0" y="6300000"/>
            <a:ext cx="396000" cy="215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B693FE2B-DE52-429A-A771-323E552854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C8B1F-FEB8-E2D7-FC38-F38AD91DA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6"/>
          <a:stretch/>
        </p:blipFill>
        <p:spPr>
          <a:xfrm>
            <a:off x="10142406" y="6192945"/>
            <a:ext cx="1617793" cy="3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12000"/>
        </a:lnSpc>
        <a:spcBef>
          <a:spcPts val="0"/>
        </a:spcBef>
        <a:spcAft>
          <a:spcPts val="1000"/>
        </a:spcAft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512000" indent="-216000" algn="l" defTabSz="914400" rtl="0" eaLnBrk="1" latinLnBrk="0" hangingPunct="1">
        <a:lnSpc>
          <a:spcPct val="130000"/>
        </a:lnSpc>
        <a:spcBef>
          <a:spcPts val="0"/>
        </a:spcBef>
        <a:buFont typeface="Inter" panose="020B05020300000000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orient="horz" pos="238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7" orient="horz" pos="3968" userDrawn="1">
          <p15:clr>
            <a:srgbClr val="F26B43"/>
          </p15:clr>
        </p15:guide>
        <p15:guide id="8" orient="horz" pos="3612" userDrawn="1">
          <p15:clr>
            <a:srgbClr val="F26B43"/>
          </p15:clr>
        </p15:guide>
        <p15:guide id="9" orient="horz" pos="476" userDrawn="1">
          <p15:clr>
            <a:srgbClr val="F26B43"/>
          </p15:clr>
        </p15:guide>
        <p15:guide id="10" orient="horz" pos="11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barnardos.org.uk/sites/default/files/2024-01/Barnardo%27s_TheoryOfChange_2.2%20%281%29.pdf" TargetMode="External"/><Relationship Id="rId2" Type="http://schemas.openxmlformats.org/officeDocument/2006/relationships/hyperlink" Target="https://www.barnardos.org.uk/who-we-are/our-strategy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barnardos.org.uk/who-we-are/our-strategy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cms.barnardos.org.uk/sites/default/files/2024-01/Barnardo%27s_TheoryOfChange_2.2%20%281%29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nardos.org.uk/research/barnardos-general-election-manifesto-2024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barnardos.org.uk/social-media-policy-guidance-and-escalation" TargetMode="External"/><Relationship Id="rId2" Type="http://schemas.microsoft.com/office/2018/10/relationships/comments" Target="../comments/modernComment_140_72F908D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ardos.org.uk/sites/default/files/2023-12/Barnardo%27s%20Strategy%202024%20-%202027%20%28FINAL%29.pdf" TargetMode="External"/><Relationship Id="rId2" Type="http://schemas.openxmlformats.org/officeDocument/2006/relationships/hyperlink" Target="https://inside.barnardos.org.uk/sites/default/files/uploads/Advocacy%20Policy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side.barnardos.org.uk/social-media-policy-guidance-and-escalation" TargetMode="External"/><Relationship Id="rId4" Type="http://schemas.openxmlformats.org/officeDocument/2006/relationships/hyperlink" Target="https://cms.barnardos.org.uk/sites/default/files/2024-01/Barnardo%27s_TheoryOfChange_2.2%20%281%29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close-up of a couple of girls&#10;&#10;Description automatically generated">
            <a:extLst>
              <a:ext uri="{FF2B5EF4-FFF2-40B4-BE49-F238E27FC236}">
                <a16:creationId xmlns:a16="http://schemas.microsoft.com/office/drawing/2014/main" id="{7E4DCB96-3037-B409-4133-66F9EBC0E5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" r="16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6553029-D0B0-B9DD-3CA0-DFDE1417E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Advocacy &amp; Campaigning Policy 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138D2-48C5-559E-7C71-7F9F7B3E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985-8526-48D5-B492-E8067242CEBF}" type="datetime3">
              <a:rPr lang="en-US" smtClean="0"/>
              <a:t>28 June 2024</a:t>
            </a:fld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DD80E4-BB60-4283-4CE2-C967A8AC4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For all colleagues</a:t>
            </a:r>
          </a:p>
        </p:txBody>
      </p:sp>
    </p:spTree>
    <p:extLst>
      <p:ext uri="{BB962C8B-B14F-4D97-AF65-F5344CB8AC3E}">
        <p14:creationId xmlns:p14="http://schemas.microsoft.com/office/powerpoint/2010/main" val="23606727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9534-E275-E1CC-CB4B-58450FDF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>
                <a:solidFill>
                  <a:schemeClr val="bg2"/>
                </a:solidFill>
              </a:rPr>
              <a:t>Why we need an Advocacy &amp; Campaigning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D356-D153-B963-DC95-88411C26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64000"/>
            <a:ext cx="11328399" cy="2516322"/>
          </a:xfrm>
        </p:spPr>
        <p:txBody>
          <a:bodyPr/>
          <a:lstStyle/>
          <a:p>
            <a:pPr marL="215900" lvl="2" indent="-215900"/>
            <a:r>
              <a:rPr lang="en-GB" sz="2800">
                <a:solidFill>
                  <a:schemeClr val="bg2"/>
                </a:solidFill>
                <a:latin typeface="Aptos" panose="020B0004020202020204" pitchFamily="34" charset="0"/>
                <a:cs typeface="Arial"/>
              </a:rPr>
              <a:t> This new Policy helps us to deliver our </a:t>
            </a:r>
            <a:r>
              <a:rPr lang="en-GB" sz="2800">
                <a:solidFill>
                  <a:schemeClr val="bg2"/>
                </a:solidFill>
                <a:latin typeface="Aptos" panose="020B0004020202020204" pitchFamily="34" charset="0"/>
                <a:cs typeface="Arial"/>
                <a:hlinkClick r:id="rId2"/>
              </a:rPr>
              <a:t>Strategy</a:t>
            </a:r>
            <a:r>
              <a:rPr lang="en-GB" sz="2800">
                <a:solidFill>
                  <a:schemeClr val="bg2"/>
                </a:solidFill>
                <a:latin typeface="Aptos" panose="020B0004020202020204" pitchFamily="34" charset="0"/>
                <a:cs typeface="Arial"/>
              </a:rPr>
              <a:t> and our </a:t>
            </a:r>
            <a:r>
              <a:rPr lang="en-GB" sz="2800">
                <a:solidFill>
                  <a:schemeClr val="bg2"/>
                </a:solidFill>
                <a:latin typeface="Aptos" panose="020B0004020202020204" pitchFamily="34" charset="0"/>
                <a:cs typeface="Arial"/>
                <a:hlinkClick r:id="rId3"/>
              </a:rPr>
              <a:t>Theory of Change</a:t>
            </a:r>
            <a:r>
              <a:rPr lang="en-GB" sz="2800">
                <a:solidFill>
                  <a:schemeClr val="bg2"/>
                </a:solidFill>
                <a:latin typeface="Aptos" panose="020B0004020202020204" pitchFamily="34" charset="0"/>
                <a:cs typeface="Arial"/>
              </a:rPr>
              <a:t> – where we have committed to 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changing Government policy </a:t>
            </a:r>
            <a:r>
              <a:rPr lang="en-GB"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and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 changing attitudes. </a:t>
            </a:r>
            <a:endParaRPr lang="en-GB" sz="2800">
              <a:solidFill>
                <a:schemeClr val="bg2"/>
              </a:solidFill>
              <a:latin typeface="Aptos" panose="020B0004020202020204" pitchFamily="34" charset="0"/>
              <a:cs typeface="Arial"/>
            </a:endParaRPr>
          </a:p>
          <a:p>
            <a:pPr marL="215900" lvl="2" indent="-215900"/>
            <a:r>
              <a:rPr lang="en-GB" sz="2800">
                <a:solidFill>
                  <a:schemeClr val="bg2"/>
                </a:solidFill>
                <a:latin typeface="Aptos" panose="020B0004020202020204" pitchFamily="34" charset="0"/>
                <a:cs typeface="Arial"/>
              </a:rPr>
              <a:t>It will allow us to 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speak out</a:t>
            </a:r>
            <a:r>
              <a:rPr lang="en-GB" sz="2800">
                <a:solidFill>
                  <a:schemeClr val="bg2"/>
                </a:solidFill>
                <a:latin typeface="Aptos" panose="020B0004020202020204" pitchFamily="34" charset="0"/>
                <a:cs typeface="Arial"/>
              </a:rPr>
              <a:t> with children and young people whilst making sure we stay within the 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law </a:t>
            </a:r>
            <a:r>
              <a:rPr lang="en-GB"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and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 regulation, </a:t>
            </a:r>
            <a:r>
              <a:rPr lang="en-GB"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and 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protect our reputation. </a:t>
            </a:r>
          </a:p>
          <a:p>
            <a:pPr marL="215900" lvl="2" indent="-215900"/>
            <a:r>
              <a:rPr lang="en-GB"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This policy applies to 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all colleagues, including volunteers</a:t>
            </a:r>
            <a:r>
              <a:rPr lang="en-GB"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, all year round but it’s especially important during the </a:t>
            </a:r>
            <a:r>
              <a:rPr lang="en-GB" sz="28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rPr>
              <a:t>election campaign. </a:t>
            </a:r>
          </a:p>
          <a:p>
            <a:pPr marL="0" lvl="2" indent="0">
              <a:buNone/>
            </a:pPr>
            <a:endParaRPr lang="en-GB" sz="2800" b="1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pPr marL="215900" lvl="2" indent="-215900"/>
            <a:endParaRPr lang="en-US" sz="2800">
              <a:solidFill>
                <a:schemeClr val="bg2"/>
              </a:solidFill>
              <a:latin typeface="Aptos" panose="020B0004020202020204" pitchFamily="34" charset="0"/>
            </a:endParaRPr>
          </a:p>
          <a:p>
            <a:pPr marL="0" lvl="2" indent="0">
              <a:buNone/>
            </a:pPr>
            <a:endParaRPr lang="en-GB" sz="2400">
              <a:solidFill>
                <a:srgbClr val="0B463D"/>
              </a:solidFill>
              <a:latin typeface="Aptos" panose="020B0004020202020204" pitchFamily="34" charset="0"/>
              <a:cs typeface="Arial"/>
            </a:endParaRPr>
          </a:p>
          <a:p>
            <a:pPr marL="0" lvl="2" indent="0">
              <a:buNone/>
            </a:pPr>
            <a:endParaRPr lang="en-GB" sz="2400">
              <a:solidFill>
                <a:srgbClr val="0B463D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9239A-589F-0F4E-B81B-BE011444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E7A02-3B9C-A3C5-3C68-7D89DBC2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004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CF0F-636F-5067-1C32-E4371646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/>
              <a:t>Our advocacy principles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7707B-53AB-1B43-86FC-F99CCB0B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DD9E1-C096-BABD-7416-0B57D0BB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AAD0F-3D8E-DD21-5A14-81A6A70197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 algn="ctr"/>
            <a:r>
              <a:rPr lang="en-GB" sz="2000"/>
              <a:t>Our </a:t>
            </a:r>
            <a:r>
              <a:rPr lang="en-GB" sz="2000">
                <a:hlinkClick r:id="rId3"/>
              </a:rPr>
              <a:t>Strategy</a:t>
            </a:r>
            <a:r>
              <a:rPr lang="en-GB" sz="2000"/>
              <a:t> and Theory of </a:t>
            </a:r>
            <a:r>
              <a:rPr lang="en-GB" sz="2000">
                <a:hlinkClick r:id="rId4"/>
              </a:rPr>
              <a:t>Change</a:t>
            </a:r>
            <a:endParaRPr lang="en-GB" sz="2000"/>
          </a:p>
          <a:p>
            <a:pPr marL="273050"/>
            <a:r>
              <a:rPr lang="en-GB" sz="1400"/>
              <a:t>All our activities should be within these ‘guardrails’</a:t>
            </a:r>
          </a:p>
        </p:txBody>
      </p:sp>
      <p:pic>
        <p:nvPicPr>
          <p:cNvPr id="7" name="Picture Placeholder 6" descr="A person and person sitting on a couch&#10;&#10;Description automatically generated">
            <a:extLst>
              <a:ext uri="{FF2B5EF4-FFF2-40B4-BE49-F238E27FC236}">
                <a16:creationId xmlns:a16="http://schemas.microsoft.com/office/drawing/2014/main" id="{46052433-AF5F-E9EE-8B85-FFD03B8101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4643" r="4643"/>
          <a:stretch/>
        </p:blipFill>
        <p:spPr>
          <a:xfrm>
            <a:off x="427878" y="2709827"/>
            <a:ext cx="2448003" cy="168587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6EB186-01F0-A428-BC66-2CA7E18C3F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522548"/>
            <a:ext cx="11334738" cy="919778"/>
          </a:xfrm>
        </p:spPr>
        <p:txBody>
          <a:bodyPr/>
          <a:lstStyle/>
          <a:p>
            <a:r>
              <a:rPr lang="en-US" sz="2400">
                <a:ea typeface="+mn-lt"/>
                <a:cs typeface="+mn-lt"/>
              </a:rPr>
              <a:t>Beyond our charitable objects (what the charity exists to achieve), we need to make sure our activities are based on: 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0D392C-9247-90E5-6C7B-086EB2F07C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 algn="ctr"/>
            <a:r>
              <a:rPr lang="en-GB" sz="2000"/>
              <a:t>Evidence </a:t>
            </a:r>
          </a:p>
          <a:p>
            <a:pPr lvl="1"/>
            <a:endParaRPr lang="en-GB" sz="1400" b="0">
              <a:ea typeface="+mn-lt"/>
              <a:cs typeface="+mn-lt"/>
            </a:endParaRPr>
          </a:p>
          <a:p>
            <a:pPr lvl="1"/>
            <a:r>
              <a:rPr lang="en-GB" sz="1400" b="0">
                <a:ea typeface="+mn-lt"/>
                <a:cs typeface="+mn-lt"/>
              </a:rPr>
              <a:t>Either internally from children and young people or from trusted external sources</a:t>
            </a:r>
            <a:endParaRPr lang="en-GB" sz="1400" b="0"/>
          </a:p>
          <a:p>
            <a:pPr lvl="1"/>
            <a:endParaRPr lang="en-GB"/>
          </a:p>
        </p:txBody>
      </p:sp>
      <p:pic>
        <p:nvPicPr>
          <p:cNvPr id="12" name="Picture Placeholder 11" descr="Two babies in clothing in a grassy area&#10;&#10;Description automatically generated">
            <a:extLst>
              <a:ext uri="{FF2B5EF4-FFF2-40B4-BE49-F238E27FC236}">
                <a16:creationId xmlns:a16="http://schemas.microsoft.com/office/drawing/2014/main" id="{C64DD20B-CE38-5544-4363-F92E0DF353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l="4697" r="4697"/>
          <a:stretch>
            <a:fillRect/>
          </a:stretch>
        </p:blipFill>
        <p:spPr>
          <a:xfrm>
            <a:off x="3389319" y="2709827"/>
            <a:ext cx="2448000" cy="168788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87A333-0271-9466-7156-D62DFB2DEF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 algn="ctr"/>
            <a:r>
              <a:rPr lang="en-GB" sz="2400"/>
              <a:t>Independence </a:t>
            </a:r>
          </a:p>
          <a:p>
            <a:pPr lvl="1"/>
            <a:r>
              <a:rPr lang="en-GB" sz="1400" b="0">
                <a:ea typeface="+mn-lt"/>
                <a:cs typeface="+mn-lt"/>
              </a:rPr>
              <a:t>We must be and </a:t>
            </a:r>
            <a:r>
              <a:rPr lang="en-GB" sz="1400" b="0" i="1">
                <a:ea typeface="+mn-lt"/>
                <a:cs typeface="+mn-lt"/>
              </a:rPr>
              <a:t>appear to be</a:t>
            </a:r>
            <a:r>
              <a:rPr lang="en-GB" sz="1400" b="0">
                <a:ea typeface="+mn-lt"/>
                <a:cs typeface="+mn-lt"/>
              </a:rPr>
              <a:t> independent of political parties, to remain in line with charity and election law. </a:t>
            </a:r>
            <a:endParaRPr lang="en-GB" sz="1400" b="0"/>
          </a:p>
          <a:p>
            <a:endParaRPr lang="en-GB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3849BE2-F103-469A-A090-793DD445E69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2637"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EA38B1-49F9-0B32-B522-935E6B475C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1" algn="ctr"/>
            <a:r>
              <a:rPr lang="en-GB" sz="2400"/>
              <a:t>Collaborative</a:t>
            </a:r>
            <a:r>
              <a:rPr lang="en-GB"/>
              <a:t> </a:t>
            </a:r>
          </a:p>
          <a:p>
            <a:r>
              <a:rPr lang="en-GB" sz="1400">
                <a:ea typeface="+mn-lt"/>
                <a:cs typeface="+mn-lt"/>
              </a:rPr>
              <a:t>Where appropriate we will work with others, recognising we can go further when we go together. </a:t>
            </a:r>
            <a:endParaRPr lang="en-GB"/>
          </a:p>
        </p:txBody>
      </p:sp>
      <p:pic>
        <p:nvPicPr>
          <p:cNvPr id="22" name="Picture Placeholder 21" descr="A group of people smiling and giving thumbs up&#10;&#10;Description automatically generated">
            <a:extLst>
              <a:ext uri="{FF2B5EF4-FFF2-40B4-BE49-F238E27FC236}">
                <a16:creationId xmlns:a16="http://schemas.microsoft.com/office/drawing/2014/main" id="{3CFF2025-3C11-573F-95E6-33D4489567E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/>
          <a:srcRect l="4598" r="4598"/>
          <a:stretch>
            <a:fillRect/>
          </a:stretch>
        </p:blipFill>
        <p:spPr>
          <a:xfrm>
            <a:off x="9312200" y="2706603"/>
            <a:ext cx="2448000" cy="1687880"/>
          </a:xfrm>
        </p:spPr>
      </p:pic>
    </p:spTree>
    <p:extLst>
      <p:ext uri="{BB962C8B-B14F-4D97-AF65-F5344CB8AC3E}">
        <p14:creationId xmlns:p14="http://schemas.microsoft.com/office/powerpoint/2010/main" val="24937740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DD86-2E93-DDB9-50C6-F888B076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1008350"/>
          </a:xfrm>
        </p:spPr>
        <p:txBody>
          <a:bodyPr/>
          <a:lstStyle/>
          <a:p>
            <a:r>
              <a:rPr lang="en-GB" sz="4400">
                <a:ea typeface="+mj-lt"/>
                <a:cs typeface="+mj-lt"/>
              </a:rPr>
              <a:t>Our ways of working (1)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1874-F8BE-4F34-08E5-92BB3466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96710"/>
            <a:ext cx="11328399" cy="4176888"/>
          </a:xfrm>
        </p:spPr>
        <p:txBody>
          <a:bodyPr/>
          <a:lstStyle/>
          <a:p>
            <a:r>
              <a:rPr lang="en-GB" sz="2000">
                <a:solidFill>
                  <a:srgbClr val="0B463D"/>
                </a:solidFill>
                <a:ea typeface="+mn-lt"/>
                <a:cs typeface="+mn-lt"/>
              </a:rPr>
              <a:t>To make sure we follow our advocacy principles and to protect our reputation, the following activities will be closely managed: 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GB" sz="2000">
                <a:ea typeface="+mn-lt"/>
                <a:cs typeface="+mn-lt"/>
              </a:rPr>
              <a:t>Direct contact with </a:t>
            </a:r>
            <a:r>
              <a:rPr lang="en-GB" sz="2000" b="1">
                <a:ea typeface="+mn-lt"/>
                <a:cs typeface="+mn-lt"/>
              </a:rPr>
              <a:t>national, regional and local politicians </a:t>
            </a:r>
            <a:r>
              <a:rPr lang="en-GB" sz="2000">
                <a:ea typeface="+mn-lt"/>
                <a:cs typeface="+mn-lt"/>
              </a:rPr>
              <a:t>and other decision makers about policy</a:t>
            </a:r>
          </a:p>
          <a:p>
            <a:pPr marL="285750" indent="-285750">
              <a:buChar char="•"/>
            </a:pPr>
            <a:r>
              <a:rPr lang="en-GB" sz="2000" b="1"/>
              <a:t>Public statements </a:t>
            </a:r>
            <a:r>
              <a:rPr lang="en-GB" sz="2000"/>
              <a:t>regarding policy positions </a:t>
            </a:r>
          </a:p>
          <a:p>
            <a:pPr marL="285750" indent="-285750">
              <a:buChar char="•"/>
            </a:pPr>
            <a:r>
              <a:rPr lang="en-GB" sz="2000"/>
              <a:t>Commenting on or </a:t>
            </a:r>
            <a:r>
              <a:rPr lang="en-GB" sz="2000" b="1"/>
              <a:t>seeking to influence </a:t>
            </a:r>
            <a:r>
              <a:rPr lang="en-GB" sz="2000"/>
              <a:t>policy or the public</a:t>
            </a:r>
          </a:p>
          <a:p>
            <a:pPr marL="285750" indent="-285750">
              <a:buChar char="•"/>
            </a:pPr>
            <a:r>
              <a:rPr lang="en-GB" sz="2000"/>
              <a:t>Any activity that can </a:t>
            </a:r>
            <a:r>
              <a:rPr lang="en-GB" sz="2000" b="1"/>
              <a:t>be perceived as intended to influence or campaign </a:t>
            </a:r>
            <a:r>
              <a:rPr lang="en-GB" sz="2000"/>
              <a:t>on public policy </a:t>
            </a:r>
          </a:p>
          <a:p>
            <a:r>
              <a:rPr lang="en-GB" sz="2000"/>
              <a:t>All activity of this kind should be managed by the Policy and Public Affairs Team, or the External Communications and Engagement Team, as appropriate. </a:t>
            </a:r>
          </a:p>
          <a:p>
            <a:r>
              <a:rPr lang="en-GB" sz="2000"/>
              <a:t>Approval will be based on an escalation process, agreed with the Board of Trustees.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8ECD8-8859-BDAF-917F-D6C720DD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800" y="6300000"/>
            <a:ext cx="3470185" cy="216000"/>
          </a:xfrm>
        </p:spPr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5B90-7B30-C75D-7FD3-5BFF43E0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800" y="6300000"/>
            <a:ext cx="396000" cy="215174"/>
          </a:xfrm>
        </p:spPr>
        <p:txBody>
          <a:bodyPr/>
          <a:lstStyle/>
          <a:p>
            <a:fld id="{B693FE2B-DE52-429A-A771-323E552854A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908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DD86-2E93-DDB9-50C6-F888B076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55650"/>
            <a:ext cx="11328400" cy="1008350"/>
          </a:xfrm>
        </p:spPr>
        <p:txBody>
          <a:bodyPr/>
          <a:lstStyle/>
          <a:p>
            <a:r>
              <a:rPr lang="en-GB" sz="4400">
                <a:ea typeface="+mj-lt"/>
                <a:cs typeface="+mj-lt"/>
              </a:rPr>
              <a:t>Our ways of working (2)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1874-F8BE-4F34-08E5-92BB3466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96710"/>
            <a:ext cx="11328399" cy="4176888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GB" sz="2000">
                <a:ea typeface="+mn-lt"/>
                <a:cs typeface="+mn-lt"/>
              </a:rPr>
              <a:t>Our policy development is guided by internal and external evidence – so it</a:t>
            </a:r>
            <a:r>
              <a:rPr lang="en-GB" sz="2000" b="1">
                <a:ea typeface="+mn-lt"/>
                <a:cs typeface="+mn-lt"/>
              </a:rPr>
              <a:t> reflects the voices and experiences</a:t>
            </a:r>
            <a:r>
              <a:rPr lang="en-GB" sz="2000">
                <a:ea typeface="+mn-lt"/>
                <a:cs typeface="+mn-lt"/>
              </a:rPr>
              <a:t> of children and young people. </a:t>
            </a:r>
          </a:p>
          <a:p>
            <a:pPr marL="285750" indent="-285750">
              <a:buChar char="•"/>
            </a:pPr>
            <a:r>
              <a:rPr lang="en-GB" sz="2000">
                <a:ea typeface="+mn-lt"/>
                <a:cs typeface="+mn-lt"/>
              </a:rPr>
              <a:t>Our policies are developed in </a:t>
            </a:r>
            <a:r>
              <a:rPr lang="en-GB" sz="2000" b="1">
                <a:ea typeface="+mn-lt"/>
                <a:cs typeface="+mn-lt"/>
              </a:rPr>
              <a:t>consultation</a:t>
            </a:r>
            <a:r>
              <a:rPr lang="en-GB" sz="2000">
                <a:ea typeface="+mn-lt"/>
                <a:cs typeface="+mn-lt"/>
              </a:rPr>
              <a:t> with relevant leadership across Children’s Services as well as others. </a:t>
            </a:r>
          </a:p>
          <a:p>
            <a:pPr marL="285750" indent="-285750">
              <a:buChar char="•"/>
            </a:pPr>
            <a:r>
              <a:rPr lang="en-GB" sz="2000">
                <a:ea typeface="+mn-lt"/>
                <a:cs typeface="+mn-lt"/>
              </a:rPr>
              <a:t>Wherever possible and appropriate, </a:t>
            </a:r>
            <a:r>
              <a:rPr lang="en-GB" sz="2000" b="1">
                <a:ea typeface="+mn-lt"/>
                <a:cs typeface="+mn-lt"/>
              </a:rPr>
              <a:t>we involve children and young people </a:t>
            </a:r>
            <a:r>
              <a:rPr lang="en-GB" sz="2000">
                <a:ea typeface="+mn-lt"/>
                <a:cs typeface="+mn-lt"/>
              </a:rPr>
              <a:t>directly in the development of policy positions. </a:t>
            </a:r>
          </a:p>
          <a:p>
            <a:pPr marL="285750" indent="-285750">
              <a:buChar char="•"/>
            </a:pPr>
            <a:r>
              <a:rPr lang="en-GB" sz="2000">
                <a:ea typeface="+mn-lt"/>
                <a:cs typeface="+mn-lt"/>
              </a:rPr>
              <a:t>No advocacy or campaigning content should be shared with decision makers or published in Barnardo’s name outside of these </a:t>
            </a:r>
            <a:r>
              <a:rPr lang="en-GB" sz="2000" b="1">
                <a:ea typeface="+mn-lt"/>
                <a:cs typeface="+mn-lt"/>
              </a:rPr>
              <a:t>governance arrangements. </a:t>
            </a:r>
          </a:p>
          <a:p>
            <a:pPr marL="285750" indent="-285750">
              <a:buChar char="•"/>
            </a:pPr>
            <a:r>
              <a:rPr lang="en-GB" sz="2000">
                <a:ea typeface="+mn-lt"/>
                <a:cs typeface="+mn-lt"/>
              </a:rPr>
              <a:t>Where we work in partnership with others we will follow </a:t>
            </a:r>
            <a:r>
              <a:rPr lang="en-GB" sz="2000" b="1">
                <a:ea typeface="+mn-lt"/>
                <a:cs typeface="+mn-lt"/>
              </a:rPr>
              <a:t>due diligence </a:t>
            </a:r>
            <a:r>
              <a:rPr lang="en-GB" sz="2000">
                <a:ea typeface="+mn-lt"/>
                <a:cs typeface="+mn-lt"/>
              </a:rPr>
              <a:t>processes and we will remain vigilant about protecting our reputation.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8ECD8-8859-BDAF-917F-D6C720DD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800" y="6300000"/>
            <a:ext cx="3470185" cy="216000"/>
          </a:xfrm>
        </p:spPr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5B90-7B30-C75D-7FD3-5BFF43E0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800" y="6300000"/>
            <a:ext cx="396000" cy="215174"/>
          </a:xfrm>
        </p:spPr>
        <p:txBody>
          <a:bodyPr/>
          <a:lstStyle/>
          <a:p>
            <a:fld id="{B693FE2B-DE52-429A-A771-323E552854A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985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9A1D-F1F5-A835-B550-AFDC0149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this means during the election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94A4-BA62-B55B-0733-8A3E04DE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000"/>
            <a:ext cx="11328400" cy="4379736"/>
          </a:xfrm>
        </p:spPr>
        <p:txBody>
          <a:bodyPr/>
          <a:lstStyle/>
          <a:p>
            <a:r>
              <a:rPr lang="en-US" b="1">
                <a:ea typeface="+mn-lt"/>
                <a:cs typeface="+mn-lt"/>
              </a:rPr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Charities are under greater scrutiny during the election period. 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We need to be particularly careful that we a) adhere to law and policy and b) take additional steps to protect our reputation.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We will take additional care to ensure that in doing so we </a:t>
            </a:r>
            <a:r>
              <a:rPr lang="en-US" err="1">
                <a:ea typeface="+mn-lt"/>
                <a:cs typeface="+mn-lt"/>
              </a:rPr>
              <a:t>minimise</a:t>
            </a:r>
            <a:r>
              <a:rPr lang="en-US">
                <a:ea typeface="+mn-lt"/>
                <a:cs typeface="+mn-lt"/>
              </a:rPr>
              <a:t> the risk of being seen as aligned to any political party. </a:t>
            </a:r>
          </a:p>
          <a:p>
            <a:r>
              <a:rPr lang="en-US" b="1">
                <a:ea typeface="+mn-lt"/>
                <a:cs typeface="+mn-lt"/>
              </a:rPr>
              <a:t>What we will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Continue speaking out on issues that affect children, in line with our </a:t>
            </a:r>
            <a:r>
              <a:rPr lang="en-US">
                <a:ea typeface="+mn-lt"/>
                <a:cs typeface="+mn-lt"/>
                <a:hlinkClick r:id="rId2"/>
              </a:rPr>
              <a:t>manifesto</a:t>
            </a:r>
            <a:r>
              <a:rPr lang="en-US">
                <a:ea typeface="+mn-lt"/>
                <a:cs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Respond to relevant policy announcements – including in partnership with other children’s charities.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Prepare to influence the next Government. </a:t>
            </a:r>
          </a:p>
          <a:p>
            <a:r>
              <a:rPr lang="en-US" b="1">
                <a:ea typeface="+mn-lt"/>
                <a:cs typeface="+mn-lt"/>
              </a:rPr>
              <a:t>What we won’t do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We have decided that we will not engage in ‘regulated’ campaign activity – this means we must not do anything that could be seen as attempting to influence how people will vote. </a:t>
            </a:r>
          </a:p>
          <a:p>
            <a:pPr marL="285750" indent="-285750"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840B7-546B-C7C1-228F-E5D6CF1A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82BE7-30C1-2BDE-E65E-D8FE60A7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13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EB87-9DA2-0CE6-B270-F3F3881E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means for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C827-C39B-05E8-6AB8-692A23B0D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509000"/>
            <a:ext cx="5914136" cy="38440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Please make sure you follow our </a:t>
            </a:r>
            <a:r>
              <a:rPr lang="en-US" b="1" dirty="0">
                <a:ea typeface="+mn-lt"/>
                <a:cs typeface="+mn-lt"/>
                <a:hlinkClick r:id="rId3"/>
              </a:rPr>
              <a:t>Social Media Policy </a:t>
            </a:r>
            <a:r>
              <a:rPr lang="en-US" dirty="0">
                <a:ea typeface="+mn-lt"/>
                <a:cs typeface="+mn-lt"/>
              </a:rPr>
              <a:t>– both when using any Barnardo’s accounts and your own accounts. If you are publicly linked with Barnardo’s then what you say can affect the charity’s reputation.  </a:t>
            </a:r>
            <a:r>
              <a:rPr lang="en-US" dirty="0">
                <a:ea typeface="+mn-lt"/>
                <a:cs typeface="+mn-lt"/>
                <a:hlinkClick r:id="rId3"/>
              </a:rPr>
              <a:t>Watch the explainer video for advice</a:t>
            </a:r>
            <a:r>
              <a:rPr lang="en-US" dirty="0">
                <a:ea typeface="+mn-lt"/>
                <a:cs typeface="+mn-lt"/>
              </a:rPr>
              <a:t>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FB0C0-3896-207F-103A-338C4B91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913A2-0BF3-A2C9-A3E7-9CF6E539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7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C3498C-F0BB-77ED-B028-69F4159D1608}"/>
              </a:ext>
            </a:extLst>
          </p:cNvPr>
          <p:cNvSpPr txBox="1">
            <a:spLocks/>
          </p:cNvSpPr>
          <p:nvPr/>
        </p:nvSpPr>
        <p:spPr>
          <a:xfrm>
            <a:off x="6491225" y="1284448"/>
            <a:ext cx="5268974" cy="4403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Inter" panose="020B05020300000000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Inter" panose="020B05020300000000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Inter" panose="020B05020300000000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Inter" panose="020B05020300000000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Inter" panose="020B05020300000000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As always, if you receive contact from a </a:t>
            </a:r>
            <a:r>
              <a:rPr lang="en-US" b="1">
                <a:ea typeface="+mn-lt"/>
                <a:cs typeface="+mn-lt"/>
              </a:rPr>
              <a:t>politician</a:t>
            </a:r>
            <a:r>
              <a:rPr lang="en-US">
                <a:ea typeface="+mn-lt"/>
                <a:cs typeface="+mn-lt"/>
              </a:rPr>
              <a:t> in relation to your work at Barnardo’s please contact the Policy &amp; Public Affairs Team.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As always, if you receive contact from a </a:t>
            </a:r>
            <a:r>
              <a:rPr lang="en-US" b="1">
                <a:ea typeface="+mn-lt"/>
                <a:cs typeface="+mn-lt"/>
              </a:rPr>
              <a:t>journalist</a:t>
            </a:r>
            <a:r>
              <a:rPr lang="en-US">
                <a:ea typeface="+mn-lt"/>
                <a:cs typeface="+mn-lt"/>
              </a:rPr>
              <a:t> in relation to your work at Barnardo’s please contact the Media Team.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If you have any </a:t>
            </a:r>
            <a:r>
              <a:rPr lang="en-US" b="1">
                <a:ea typeface="+mn-lt"/>
                <a:cs typeface="+mn-lt"/>
              </a:rPr>
              <a:t>public speaking engagements</a:t>
            </a:r>
            <a:r>
              <a:rPr lang="en-US">
                <a:ea typeface="+mn-lt"/>
                <a:cs typeface="+mn-lt"/>
              </a:rPr>
              <a:t>, then please remember that what is said can be reported immediately on social media and also by journalists. Remember not to say anything, even in what feels like a friendly environment, that could harm Barnardo’s reputation, and please contact colleagues in the Policy &amp; Public Affairs Team and the External Communications Team for support. 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 descr="A cartoon of a person&#10;&#10;Description automatically generated">
            <a:extLst>
              <a:ext uri="{FF2B5EF4-FFF2-40B4-BE49-F238E27FC236}">
                <a16:creationId xmlns:a16="http://schemas.microsoft.com/office/drawing/2014/main" id="{4CEE76AB-845F-3D2C-D076-F2A02FE0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04" y="3424904"/>
            <a:ext cx="4178710" cy="24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23351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EB87-9DA2-0CE6-B270-F3F3881E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C827-C39B-05E8-6AB8-692A23B0D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000"/>
            <a:ext cx="11328399" cy="3844050"/>
          </a:xfrm>
        </p:spPr>
        <p:txBody>
          <a:bodyPr/>
          <a:lstStyle/>
          <a:p>
            <a:r>
              <a:rPr lang="en-US">
                <a:ea typeface="+mn-lt"/>
                <a:cs typeface="+mn-lt"/>
                <a:hlinkClick r:id="rId2"/>
              </a:rPr>
              <a:t>Advocacy &amp; Campaigning Policy</a:t>
            </a:r>
            <a:endParaRPr lang="en-US"/>
          </a:p>
          <a:p>
            <a:r>
              <a:rPr lang="en-US">
                <a:hlinkClick r:id="rId3"/>
              </a:rPr>
              <a:t>Barnardo's Strategy</a:t>
            </a:r>
          </a:p>
          <a:p>
            <a:r>
              <a:rPr lang="en-US">
                <a:hlinkClick r:id="rId4"/>
              </a:rPr>
              <a:t>Theory of Change</a:t>
            </a:r>
            <a:r>
              <a:rPr lang="en-US"/>
              <a:t> </a:t>
            </a:r>
          </a:p>
          <a:p>
            <a:r>
              <a:rPr lang="en-US">
                <a:hlinkClick r:id="rId5"/>
              </a:rPr>
              <a:t>Social Media Policy</a:t>
            </a:r>
            <a:r>
              <a:rPr lang="en-US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FB0C0-3896-207F-103A-338C4B91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Advocacy and Campaigning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913A2-0BF3-A2C9-A3E7-9CF6E539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E2B-DE52-429A-A771-323E552854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813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3A111D-DC3D-606D-F258-8BD8D230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" y="755650"/>
            <a:ext cx="6776525" cy="2673350"/>
          </a:xfrm>
        </p:spPr>
        <p:txBody>
          <a:bodyPr/>
          <a:lstStyle/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7C51D-8D7E-7D52-CDFB-DF672225F9B6}"/>
              </a:ext>
            </a:extLst>
          </p:cNvPr>
          <p:cNvSpPr txBox="1"/>
          <p:nvPr/>
        </p:nvSpPr>
        <p:spPr>
          <a:xfrm>
            <a:off x="637309" y="752764"/>
            <a:ext cx="2743200" cy="404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2000"/>
              </a:lnSpc>
            </a:pPr>
            <a:r>
              <a:rPr lang="en-US" sz="1200" b="1">
                <a:solidFill>
                  <a:schemeClr val="tx2"/>
                </a:solidFill>
                <a:cs typeface="Segoe UI"/>
              </a:rPr>
              <a:t>Debbie Moss</a:t>
            </a:r>
            <a:r>
              <a:rPr lang="en-US" sz="1200">
                <a:cs typeface="Segoe UI"/>
              </a:rPr>
              <a:t>​</a:t>
            </a:r>
          </a:p>
          <a:p>
            <a:pPr>
              <a:lnSpc>
                <a:spcPct val="112000"/>
              </a:lnSpc>
            </a:pPr>
            <a:r>
              <a:rPr lang="en-US" sz="1200">
                <a:solidFill>
                  <a:schemeClr val="tx2"/>
                </a:solidFill>
                <a:cs typeface="Segoe UI"/>
              </a:rPr>
              <a:t>Director of Strategy &amp; External Affairs</a:t>
            </a:r>
          </a:p>
        </p:txBody>
      </p:sp>
    </p:spTree>
    <p:extLst>
      <p:ext uri="{BB962C8B-B14F-4D97-AF65-F5344CB8AC3E}">
        <p14:creationId xmlns:p14="http://schemas.microsoft.com/office/powerpoint/2010/main" val="35005492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arnardo's PPT Theme">
  <a:themeElements>
    <a:clrScheme name="Barnados Colour Theme">
      <a:dk1>
        <a:sysClr val="windowText" lastClr="000000"/>
      </a:dk1>
      <a:lt1>
        <a:sysClr val="window" lastClr="FFFFFF"/>
      </a:lt1>
      <a:dk2>
        <a:srgbClr val="0B463D"/>
      </a:dk2>
      <a:lt2>
        <a:srgbClr val="F7F6F1"/>
      </a:lt2>
      <a:accent1>
        <a:srgbClr val="8EFE9A"/>
      </a:accent1>
      <a:accent2>
        <a:srgbClr val="AA9EFF"/>
      </a:accent2>
      <a:accent3>
        <a:srgbClr val="FF955A"/>
      </a:accent3>
      <a:accent4>
        <a:srgbClr val="FFD45A"/>
      </a:accent4>
      <a:accent5>
        <a:srgbClr val="71ABFF"/>
      </a:accent5>
      <a:accent6>
        <a:srgbClr val="0B463D"/>
      </a:accent6>
      <a:hlink>
        <a:srgbClr val="71ABFF"/>
      </a:hlink>
      <a:folHlink>
        <a:srgbClr val="AA9EFF"/>
      </a:folHlink>
    </a:clrScheme>
    <a:fontScheme name="Barnados New Font Theme">
      <a:majorFont>
        <a:latin typeface="Impac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12000"/>
          </a:lnSpc>
          <a:defRPr sz="1600"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2000"/>
          </a:lnSpc>
          <a:defRPr sz="16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rnardo's Simplified PowerPoint template.potx" id="{C2EE2B88-8D6B-4232-9B69-3713C6023498}" vid="{3275CB46-9819-4729-AD4B-8E60226E9234}"/>
    </a:ext>
  </a:extLst>
</a:theme>
</file>

<file path=ppt/theme/theme2.xml><?xml version="1.0" encoding="utf-8"?>
<a:theme xmlns:a="http://schemas.openxmlformats.org/drawingml/2006/main" name="Barnardo's PPT Theme">
  <a:themeElements>
    <a:clrScheme name="Barnados Colour Theme">
      <a:dk1>
        <a:sysClr val="windowText" lastClr="000000"/>
      </a:dk1>
      <a:lt1>
        <a:sysClr val="window" lastClr="FFFFFF"/>
      </a:lt1>
      <a:dk2>
        <a:srgbClr val="0B463D"/>
      </a:dk2>
      <a:lt2>
        <a:srgbClr val="F7F6F1"/>
      </a:lt2>
      <a:accent1>
        <a:srgbClr val="8EFE9A"/>
      </a:accent1>
      <a:accent2>
        <a:srgbClr val="AA9EFF"/>
      </a:accent2>
      <a:accent3>
        <a:srgbClr val="FF955A"/>
      </a:accent3>
      <a:accent4>
        <a:srgbClr val="FFD45A"/>
      </a:accent4>
      <a:accent5>
        <a:srgbClr val="71ABFF"/>
      </a:accent5>
      <a:accent6>
        <a:srgbClr val="0B463D"/>
      </a:accent6>
      <a:hlink>
        <a:srgbClr val="71ABFF"/>
      </a:hlink>
      <a:folHlink>
        <a:srgbClr val="AA9EFF"/>
      </a:folHlink>
    </a:clrScheme>
    <a:fontScheme name="Barnados New Font Theme">
      <a:majorFont>
        <a:latin typeface="Impac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12000"/>
          </a:lnSpc>
          <a:defRPr sz="1600"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2000"/>
          </a:lnSpc>
          <a:defRPr sz="16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rnardo's Simplified PowerPoint template.potx" id="{C2EE2B88-8D6B-4232-9B69-3713C6023498}" vid="{3275CB46-9819-4729-AD4B-8E60226E9234}"/>
    </a:ext>
  </a:extLst>
</a:theme>
</file>

<file path=ppt/theme/theme3.xml><?xml version="1.0" encoding="utf-8"?>
<a:theme xmlns:a="http://schemas.openxmlformats.org/drawingml/2006/main" name="Barnardo's PPT Theme">
  <a:themeElements>
    <a:clrScheme name="Barnados Colour Theme">
      <a:dk1>
        <a:sysClr val="windowText" lastClr="000000"/>
      </a:dk1>
      <a:lt1>
        <a:sysClr val="window" lastClr="FFFFFF"/>
      </a:lt1>
      <a:dk2>
        <a:srgbClr val="0B463D"/>
      </a:dk2>
      <a:lt2>
        <a:srgbClr val="F7F6F1"/>
      </a:lt2>
      <a:accent1>
        <a:srgbClr val="8EFE9A"/>
      </a:accent1>
      <a:accent2>
        <a:srgbClr val="AA9EFF"/>
      </a:accent2>
      <a:accent3>
        <a:srgbClr val="FF955A"/>
      </a:accent3>
      <a:accent4>
        <a:srgbClr val="FFD45A"/>
      </a:accent4>
      <a:accent5>
        <a:srgbClr val="71ABFF"/>
      </a:accent5>
      <a:accent6>
        <a:srgbClr val="0B463D"/>
      </a:accent6>
      <a:hlink>
        <a:srgbClr val="71ABFF"/>
      </a:hlink>
      <a:folHlink>
        <a:srgbClr val="AA9EFF"/>
      </a:folHlink>
    </a:clrScheme>
    <a:fontScheme name="Barnados New Font Theme">
      <a:majorFont>
        <a:latin typeface="Impac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12000"/>
          </a:lnSpc>
          <a:defRPr sz="1600"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2000"/>
          </a:lnSpc>
          <a:defRPr sz="16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rnardo's Simplified PowerPoint template.potx" id="{C2EE2B88-8D6B-4232-9B69-3713C6023498}" vid="{3275CB46-9819-4729-AD4B-8E60226E923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794</Words>
  <Application>Microsoft Office PowerPoint</Application>
  <PresentationFormat>Widescreen</PresentationFormat>
  <Paragraphs>84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Impact</vt:lpstr>
      <vt:lpstr>Inter</vt:lpstr>
      <vt:lpstr>Segoe UI</vt:lpstr>
      <vt:lpstr>Barnardo's PPT Theme</vt:lpstr>
      <vt:lpstr>Barnardo's PPT Theme</vt:lpstr>
      <vt:lpstr>Barnardo's PPT Theme</vt:lpstr>
      <vt:lpstr>Advocacy &amp; Campaigning Policy </vt:lpstr>
      <vt:lpstr>Why we need an Advocacy &amp; Campaigning Policy</vt:lpstr>
      <vt:lpstr>Our advocacy principles</vt:lpstr>
      <vt:lpstr>Our ways of working (1)</vt:lpstr>
      <vt:lpstr>Our ways of working (2)</vt:lpstr>
      <vt:lpstr>What this means during the election campaign</vt:lpstr>
      <vt:lpstr>What this means for colleagues</vt:lpstr>
      <vt:lpstr>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Adele Wilkinson</cp:lastModifiedBy>
  <cp:revision>79</cp:revision>
  <dcterms:created xsi:type="dcterms:W3CDTF">2024-06-12T14:30:27Z</dcterms:created>
  <dcterms:modified xsi:type="dcterms:W3CDTF">2024-06-28T15:25:02Z</dcterms:modified>
</cp:coreProperties>
</file>